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00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1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2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0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47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613" y="137040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介護職員（準職員・パートタイム）</a:t>
            </a:r>
            <a:endParaRPr kumimoji="1" lang="ja-JP" altLang="en-US" sz="2400" b="1" dirty="0"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6613" y="84718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育児中の方や時間を有意義に使いたい方におすすめ！</a:t>
            </a:r>
            <a:endParaRPr kumimoji="1" lang="ja-JP" altLang="en-US" sz="2400" b="1" dirty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08838"/>
              </p:ext>
            </p:extLst>
          </p:nvPr>
        </p:nvGraphicFramePr>
        <p:xfrm>
          <a:off x="325966" y="1832069"/>
          <a:ext cx="11615969" cy="4708767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51884"/>
                <a:gridCol w="2836573"/>
                <a:gridCol w="1133340"/>
                <a:gridCol w="6494172"/>
              </a:tblGrid>
              <a:tr h="40430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事業所　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特別養護老人ホーム松寿園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455307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雇用形態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準職員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給　与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　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時　給　９６０円～（経験などに応じて決定します）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　　　土日は５０円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UP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（デイサービスは除く）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交通費、処遇改善手当等は別途支給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309093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資　格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不問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493943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就業時間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7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19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❖上記のうち４時間以上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勤務できる方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❖夜勤のみの勤務も可能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です。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賞与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業績に応じて支給します。（昨年度実績　２ヶ月／年）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10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仕事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内容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❖ユニット又は従来型ケアにおける食事・入浴・排泄、環境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整備等の日常生活全般の支援を行います。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❖お客様が安全、安心そして充実した生活が送れるよう個々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にあった支援を行います。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165794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社会保険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雇用保険・労災保険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厚生年金・健康保険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勤務時間に応じて加入。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6770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その他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❖採用時研修を行いますので、安心して働くことができます。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❖未経験の方は、働きながら無料で初任者研修を受講する</a:t>
                      </a:r>
                      <a:r>
                        <a:rPr kumimoji="1" lang="ja-JP" altLang="en-US" b="1" dirty="0" err="1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こ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デイサービスセンターでの勤務も募集しています。</a:t>
                      </a:r>
                    </a:p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10126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休　日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週３日以上働ける方。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年次有休休暇　５日～（６ヵ月後～）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6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655</TotalTime>
  <Words>137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イオン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syoju-kyo01</dc:creator>
  <cp:lastModifiedBy>syoju-kyo01</cp:lastModifiedBy>
  <cp:revision>39</cp:revision>
  <dcterms:created xsi:type="dcterms:W3CDTF">2018-12-28T11:12:17Z</dcterms:created>
  <dcterms:modified xsi:type="dcterms:W3CDTF">2024-01-16T07:15:57Z</dcterms:modified>
</cp:coreProperties>
</file>