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7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21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612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1007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963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44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54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378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51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58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53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72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04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40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0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0F02BC-3325-4FE1-AEED-0814D4D8C48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B1CB1-C3A7-418B-81C6-BF03833B5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247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96613" y="1370404"/>
            <a:ext cx="11274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AR丸ゴシック体M04" panose="020F0609000000000000" pitchFamily="49" charset="-128"/>
                <a:ea typeface="AR丸ゴシック体M04" panose="020F0609000000000000" pitchFamily="49" charset="-128"/>
              </a:rPr>
              <a:t>介護職員（正規職員）</a:t>
            </a:r>
            <a:endParaRPr kumimoji="1" lang="ja-JP" altLang="en-US" sz="2400" b="1" dirty="0">
              <a:latin typeface="AR丸ゴシック体M04" panose="020F0609000000000000" pitchFamily="49" charset="-128"/>
              <a:ea typeface="AR丸ゴシック体M04" panose="020F06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6613" y="539407"/>
            <a:ext cx="11274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3399"/>
                </a:solidFill>
                <a:latin typeface="AR丸ゴシック体M04" panose="020F0609000000000000" pitchFamily="49" charset="-128"/>
                <a:ea typeface="AR丸ゴシック体M04" panose="020F0609000000000000" pitchFamily="49" charset="-128"/>
              </a:rPr>
              <a:t>将来は指導職を目指して！　また、介護職から将来は看護職や相談職へ</a:t>
            </a:r>
            <a:endParaRPr lang="en-US" altLang="ja-JP" sz="2400" b="1" dirty="0" smtClean="0">
              <a:solidFill>
                <a:srgbClr val="FF3399"/>
              </a:solidFill>
              <a:latin typeface="AR丸ゴシック体M04" panose="020F0609000000000000" pitchFamily="49" charset="-128"/>
              <a:ea typeface="AR丸ゴシック体M04" panose="020F0609000000000000" pitchFamily="49" charset="-128"/>
            </a:endParaRPr>
          </a:p>
          <a:p>
            <a:r>
              <a:rPr lang="ja-JP" altLang="en-US" sz="2400" b="1" dirty="0" smtClean="0">
                <a:solidFill>
                  <a:srgbClr val="FF3399"/>
                </a:solidFill>
                <a:latin typeface="AR丸ゴシック体M04" panose="020F0609000000000000" pitchFamily="49" charset="-128"/>
                <a:ea typeface="AR丸ゴシック体M04" panose="020F0609000000000000" pitchFamily="49" charset="-128"/>
              </a:rPr>
              <a:t>人生設計ができる、やりがいのある職場で働いてみませんか！</a:t>
            </a:r>
            <a:endParaRPr lang="en-US" altLang="ja-JP" sz="2400" b="1" dirty="0" smtClean="0">
              <a:solidFill>
                <a:srgbClr val="FF3399"/>
              </a:solidFill>
              <a:latin typeface="AR丸ゴシック体M04" panose="020F0609000000000000" pitchFamily="49" charset="-128"/>
              <a:ea typeface="AR丸ゴシック体M04" panose="020F0609000000000000" pitchFamily="49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99273"/>
              </p:ext>
            </p:extLst>
          </p:nvPr>
        </p:nvGraphicFramePr>
        <p:xfrm>
          <a:off x="325966" y="1832069"/>
          <a:ext cx="11615969" cy="490358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151884"/>
                <a:gridCol w="2836573"/>
                <a:gridCol w="1133340"/>
                <a:gridCol w="6494172"/>
              </a:tblGrid>
              <a:tr h="404309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事業所　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特別養護老人ホーム松寿園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b="1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</a:tr>
              <a:tr h="481064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雇用形態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正規職員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給　与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手　当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月額給与　２１０，５２０円～（夜勤４回時）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　　　　　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※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経験などに応じて決定します。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夜勤手当　１０，０００円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/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回～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処遇改善手当　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7,000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円～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22,000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円（経験や資格に応じて）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239205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資　格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介護福祉士など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就業時間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 6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45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～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15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45</a:t>
                      </a:r>
                    </a:p>
                    <a:p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10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00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～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19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00</a:t>
                      </a:r>
                    </a:p>
                    <a:p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13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00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～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22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00</a:t>
                      </a:r>
                    </a:p>
                    <a:p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22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00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～ 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8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：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30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5673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賞与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業績に応じて支給します。（昨年度実績　</a:t>
                      </a:r>
                      <a:r>
                        <a:rPr kumimoji="1" lang="en-US" altLang="ja-JP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3.5</a:t>
                      </a: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ヶ月／年）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219623">
                <a:tc vMerge="1">
                  <a:txBody>
                    <a:bodyPr/>
                    <a:lstStyle/>
                    <a:p>
                      <a:pPr algn="l"/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仕事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内容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❖ユニット又は従来型ケアにおける食事・入浴・排泄、環境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　整備等の日常生活全般の支援を行います。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❖お客様が安全、安心そして充実した生活が送れるよう個々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　にあった支援を行います。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90924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社会保険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雇用保険・労災保険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厚生年金・健康保険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</a:tr>
              <a:tr h="5181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休　日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週休２日制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年次有休休暇　１０日～（６ヵ月後～）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その他</a:t>
                      </a:r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❖住宅手当、扶養手当は別途支給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❖採用時研修を行いますので、安心して働くことができます。</a:t>
                      </a:r>
                      <a:endParaRPr kumimoji="1" lang="en-US" altLang="ja-JP" b="1" dirty="0" smtClean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❖経験を積みながら指導職や管理職へ。人事制度を整備。</a:t>
                      </a:r>
                      <a:endParaRPr kumimoji="1" lang="en-US" altLang="ja-JP" b="1" dirty="0" smtClean="0">
                        <a:solidFill>
                          <a:srgbClr val="FF66FF"/>
                        </a:solidFill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❖</a:t>
                      </a:r>
                      <a:r>
                        <a:rPr kumimoji="1" lang="ja-JP" altLang="en-US" sz="1800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様々な資格を取得し、介護のスペシャリストや看護職、相</a:t>
                      </a:r>
                      <a:endParaRPr kumimoji="1" lang="en-US" altLang="ja-JP" sz="1800" b="1" dirty="0" smtClean="0">
                        <a:solidFill>
                          <a:srgbClr val="FF66FF"/>
                        </a:solidFill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　談員など未来の自分</a:t>
                      </a:r>
                      <a:r>
                        <a:rPr lang="ja-JP" altLang="en-US" sz="1800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が</a:t>
                      </a:r>
                      <a:r>
                        <a:rPr kumimoji="1" lang="ja-JP" altLang="en-US" sz="1800" b="1" dirty="0" smtClean="0">
                          <a:solidFill>
                            <a:srgbClr val="FF66FF"/>
                          </a:solidFill>
                          <a:latin typeface="AR丸ゴシック体M04" panose="020F0609000000000000" pitchFamily="49" charset="-128"/>
                          <a:ea typeface="AR丸ゴシック体M04" panose="020F0609000000000000" pitchFamily="49" charset="-128"/>
                        </a:rPr>
                        <a:t>展望ができます。</a:t>
                      </a:r>
                      <a:endParaRPr kumimoji="1" lang="ja-JP" altLang="en-US" b="1" dirty="0">
                        <a:solidFill>
                          <a:srgbClr val="FF66FF"/>
                        </a:solidFill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</a:tr>
              <a:tr h="143847"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退職金</a:t>
                      </a:r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福祉医療機構の退職共済へ加入しています。</a:t>
                      </a:r>
                      <a:endParaRPr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latin typeface="AR丸ゴシック体M04" panose="020F0609000000000000" pitchFamily="49" charset="-128"/>
                        <a:ea typeface="AR丸ゴシック体M04" panose="020F0609000000000000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8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656</TotalTime>
  <Words>177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イオン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syoju-kyo01</dc:creator>
  <cp:lastModifiedBy>syoju-kyo01</cp:lastModifiedBy>
  <cp:revision>38</cp:revision>
  <dcterms:created xsi:type="dcterms:W3CDTF">2018-12-28T11:12:17Z</dcterms:created>
  <dcterms:modified xsi:type="dcterms:W3CDTF">2024-01-16T07:17:04Z</dcterms:modified>
</cp:coreProperties>
</file>