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00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1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2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0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47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613" y="137040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看護職員（正規職員）</a:t>
            </a:r>
            <a:endParaRPr kumimoji="1" lang="ja-JP" altLang="en-US" sz="2400" b="1" dirty="0"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6613" y="539407"/>
            <a:ext cx="11274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体への負担が少なく、日勤中心で働ける看護業務です</a:t>
            </a:r>
            <a:r>
              <a:rPr kumimoji="1"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。</a:t>
            </a:r>
            <a:endParaRPr kumimoji="1" lang="en-US" altLang="ja-JP" sz="2400" b="1" dirty="0" smtClean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介護</a:t>
            </a:r>
            <a:r>
              <a:rPr lang="ja-JP" altLang="en-US" sz="2400" b="1" dirty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職</a:t>
            </a:r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や栄養士など多職種と連携し、お客様の生活をサポートしていきます。</a:t>
            </a:r>
            <a:endParaRPr kumimoji="1" lang="ja-JP" altLang="en-US" sz="2400" b="1" dirty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13256"/>
              </p:ext>
            </p:extLst>
          </p:nvPr>
        </p:nvGraphicFramePr>
        <p:xfrm>
          <a:off x="325966" y="1832069"/>
          <a:ext cx="11615969" cy="452791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51884"/>
                <a:gridCol w="2836573"/>
                <a:gridCol w="978794"/>
                <a:gridCol w="6648718"/>
              </a:tblGrid>
              <a:tr h="40430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事業所　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特別養護老人ホーム松寿園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48106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雇用形態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正規職員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給　与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　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月　給　１８５，２８０円～３００，０００円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　　　（正看護師は２２１，０００円～）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　　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経験などに応じて決定します。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交通費、扶養手当、住宅手当等は別途支給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39205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資　格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准看護師、看護師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就業時間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7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16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8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17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baseline="0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9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18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673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賞与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業績に応じて支給します。（昨年度実績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3.5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ヶ月／年）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19623">
                <a:tc vMerge="1"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仕事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内容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❖ユニット又は従来型ケアにおける看護業務全般の支援を行い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❖お客様が安全、安心そして充実した生活が送れるよう医師の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指示のもと他職種と連携し、個々にあった支援を行います。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90924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社会保険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雇用保険・労災保険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厚生年金・健康保険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11788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休　日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週休２日制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年次有休休暇　１０日～（６ヵ月後～）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その他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❖採用時研修を行いますので、安心して働くことができます。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❖経験を積みながら指導職や管理職への昇格などの人事制度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を整備しています。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0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655</TotalTime>
  <Words>161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イオン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syoju-kyo01</dc:creator>
  <cp:lastModifiedBy>syoju-kyo01</cp:lastModifiedBy>
  <cp:revision>38</cp:revision>
  <dcterms:created xsi:type="dcterms:W3CDTF">2018-12-28T11:12:17Z</dcterms:created>
  <dcterms:modified xsi:type="dcterms:W3CDTF">2024-01-16T07:17:42Z</dcterms:modified>
</cp:coreProperties>
</file>