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5" r:id="rId1"/>
  </p:sldMasterIdLst>
  <p:notesMasterIdLst>
    <p:notesMasterId r:id="rId3"/>
  </p:notesMasterIdLst>
  <p:handoutMasterIdLst>
    <p:handoutMasterId r:id="rId4"/>
  </p:handoutMasterIdLst>
  <p:sldIdLst>
    <p:sldId id="287" r:id="rId2"/>
  </p:sldIdLst>
  <p:sldSz cx="9144000" cy="6858000" type="screen4x3"/>
  <p:notesSz cx="6735763" cy="9866313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  <a:srgbClr val="2F5897"/>
    <a:srgbClr val="008000"/>
    <a:srgbClr val="FBFBFB"/>
    <a:srgbClr val="009900"/>
    <a:srgbClr val="FFFF99"/>
    <a:srgbClr val="DDDDFF"/>
    <a:srgbClr val="FF6699"/>
    <a:srgbClr val="FF0000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スタイル (淡色)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1E171933-4619-4E11-9A3F-F7608DF75F80}" styleName="中間スタイル 1 - アクセント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16D9F66E-5EB9-4882-86FB-DCBF35E3C3E4}" styleName="中間スタイル 4 - アクセント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17292A2E-F333-43FB-9621-5CBBE7FDCDCB}" styleName="淡色スタイル 2 - アクセント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ED083AE6-46FA-4A59-8FB0-9F97EB10719F}" styleName="淡色スタイル 3 - アクセント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269D01E-BC32-4049-B463-5C60D7B0CCD2}" styleName="テーマ スタイル 2 - アクセント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279" autoAdjust="0"/>
    <p:restoredTop sz="94660"/>
  </p:normalViewPr>
  <p:slideViewPr>
    <p:cSldViewPr>
      <p:cViewPr varScale="1">
        <p:scale>
          <a:sx n="78" d="100"/>
          <a:sy n="78" d="100"/>
        </p:scale>
        <p:origin x="1978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45005" cy="45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4763" y="0"/>
            <a:ext cx="2919412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371013"/>
            <a:ext cx="2919413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5D197C-76AE-48F4-B84E-0BF2F57CCD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2234024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7763" y="1233488"/>
            <a:ext cx="4440237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100" y="4748213"/>
            <a:ext cx="5389563" cy="38846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DEEF62-A8EA-4129-AF79-93EF5AA1BF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75077615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386" name="Group 2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16387" name="Group 3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16388" name="Freeform 4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>
                  <a:gd name="T0" fmla="*/ 2740 w 2882"/>
                  <a:gd name="T1" fmla="*/ 528 h 1671"/>
                  <a:gd name="T2" fmla="*/ 2632 w 2882"/>
                  <a:gd name="T3" fmla="*/ 484 h 1671"/>
                  <a:gd name="T4" fmla="*/ 2480 w 2882"/>
                  <a:gd name="T5" fmla="*/ 424 h 1671"/>
                  <a:gd name="T6" fmla="*/ 2203 w 2882"/>
                  <a:gd name="T7" fmla="*/ 343 h 1671"/>
                  <a:gd name="T8" fmla="*/ 1970 w 2882"/>
                  <a:gd name="T9" fmla="*/ 277 h 1671"/>
                  <a:gd name="T10" fmla="*/ 1807 w 2882"/>
                  <a:gd name="T11" fmla="*/ 212 h 1671"/>
                  <a:gd name="T12" fmla="*/ 1693 w 2882"/>
                  <a:gd name="T13" fmla="*/ 152 h 1671"/>
                  <a:gd name="T14" fmla="*/ 1628 w 2882"/>
                  <a:gd name="T15" fmla="*/ 103 h 1671"/>
                  <a:gd name="T16" fmla="*/ 1590 w 2882"/>
                  <a:gd name="T17" fmla="*/ 60 h 1671"/>
                  <a:gd name="T18" fmla="*/ 1579 w 2882"/>
                  <a:gd name="T19" fmla="*/ 27 h 1671"/>
                  <a:gd name="T20" fmla="*/ 1585 w 2882"/>
                  <a:gd name="T21" fmla="*/ 0 h 1671"/>
                  <a:gd name="T22" fmla="*/ 1557 w 2882"/>
                  <a:gd name="T23" fmla="*/ 49 h 1671"/>
                  <a:gd name="T24" fmla="*/ 1568 w 2882"/>
                  <a:gd name="T25" fmla="*/ 98 h 1671"/>
                  <a:gd name="T26" fmla="*/ 1617 w 2882"/>
                  <a:gd name="T27" fmla="*/ 141 h 1671"/>
                  <a:gd name="T28" fmla="*/ 1688 w 2882"/>
                  <a:gd name="T29" fmla="*/ 185 h 1671"/>
                  <a:gd name="T30" fmla="*/ 1791 w 2882"/>
                  <a:gd name="T31" fmla="*/ 228 h 1671"/>
                  <a:gd name="T32" fmla="*/ 2040 w 2882"/>
                  <a:gd name="T33" fmla="*/ 310 h 1671"/>
                  <a:gd name="T34" fmla="*/ 2285 w 2882"/>
                  <a:gd name="T35" fmla="*/ 381 h 1671"/>
                  <a:gd name="T36" fmla="*/ 2464 w 2882"/>
                  <a:gd name="T37" fmla="*/ 435 h 1671"/>
                  <a:gd name="T38" fmla="*/ 2605 w 2882"/>
                  <a:gd name="T39" fmla="*/ 484 h 1671"/>
                  <a:gd name="T40" fmla="*/ 2708 w 2882"/>
                  <a:gd name="T41" fmla="*/ 528 h 1671"/>
                  <a:gd name="T42" fmla="*/ 2768 w 2882"/>
                  <a:gd name="T43" fmla="*/ 560 h 1671"/>
                  <a:gd name="T44" fmla="*/ 2795 w 2882"/>
                  <a:gd name="T45" fmla="*/ 593 h 1671"/>
                  <a:gd name="T46" fmla="*/ 2795 w 2882"/>
                  <a:gd name="T47" fmla="*/ 642 h 1671"/>
                  <a:gd name="T48" fmla="*/ 2762 w 2882"/>
                  <a:gd name="T49" fmla="*/ 691 h 1671"/>
                  <a:gd name="T50" fmla="*/ 2692 w 2882"/>
                  <a:gd name="T51" fmla="*/ 735 h 1671"/>
                  <a:gd name="T52" fmla="*/ 2589 w 2882"/>
                  <a:gd name="T53" fmla="*/ 778 h 1671"/>
                  <a:gd name="T54" fmla="*/ 2458 w 2882"/>
                  <a:gd name="T55" fmla="*/ 822 h 1671"/>
                  <a:gd name="T56" fmla="*/ 2301 w 2882"/>
                  <a:gd name="T57" fmla="*/ 865 h 1671"/>
                  <a:gd name="T58" fmla="*/ 2030 w 2882"/>
                  <a:gd name="T59" fmla="*/ 930 h 1671"/>
                  <a:gd name="T60" fmla="*/ 1606 w 2882"/>
                  <a:gd name="T61" fmla="*/ 1034 h 1671"/>
                  <a:gd name="T62" fmla="*/ 1145 w 2882"/>
                  <a:gd name="T63" fmla="*/ 1164 h 1671"/>
                  <a:gd name="T64" fmla="*/ 673 w 2882"/>
                  <a:gd name="T65" fmla="*/ 1328 h 1671"/>
                  <a:gd name="T66" fmla="*/ 217 w 2882"/>
                  <a:gd name="T67" fmla="*/ 1545 h 1671"/>
                  <a:gd name="T68" fmla="*/ 353 w 2882"/>
                  <a:gd name="T69" fmla="*/ 1671 h 1671"/>
                  <a:gd name="T70" fmla="*/ 754 w 2882"/>
                  <a:gd name="T71" fmla="*/ 1469 h 1671"/>
                  <a:gd name="T72" fmla="*/ 1145 w 2882"/>
                  <a:gd name="T73" fmla="*/ 1311 h 1671"/>
                  <a:gd name="T74" fmla="*/ 1519 w 2882"/>
                  <a:gd name="T75" fmla="*/ 1186 h 1671"/>
                  <a:gd name="T76" fmla="*/ 1861 w 2882"/>
                  <a:gd name="T77" fmla="*/ 1083 h 1671"/>
                  <a:gd name="T78" fmla="*/ 2165 w 2882"/>
                  <a:gd name="T79" fmla="*/ 1007 h 1671"/>
                  <a:gd name="T80" fmla="*/ 2426 w 2882"/>
                  <a:gd name="T81" fmla="*/ 947 h 1671"/>
                  <a:gd name="T82" fmla="*/ 2626 w 2882"/>
                  <a:gd name="T83" fmla="*/ 892 h 1671"/>
                  <a:gd name="T84" fmla="*/ 2762 w 2882"/>
                  <a:gd name="T85" fmla="*/ 838 h 1671"/>
                  <a:gd name="T86" fmla="*/ 2827 w 2882"/>
                  <a:gd name="T87" fmla="*/ 794 h 1671"/>
                  <a:gd name="T88" fmla="*/ 2865 w 2882"/>
                  <a:gd name="T89" fmla="*/ 745 h 1671"/>
                  <a:gd name="T90" fmla="*/ 2882 w 2882"/>
                  <a:gd name="T91" fmla="*/ 702 h 1671"/>
                  <a:gd name="T92" fmla="*/ 2854 w 2882"/>
                  <a:gd name="T93" fmla="*/ 620 h 1671"/>
                  <a:gd name="T94" fmla="*/ 2800 w 2882"/>
                  <a:gd name="T95" fmla="*/ 560 h 1671"/>
                  <a:gd name="T96" fmla="*/ 2773 w 2882"/>
                  <a:gd name="T97" fmla="*/ 544 h 16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6389" name="Freeform 5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>
                  <a:gd name="T0" fmla="*/ 1259 w 1259"/>
                  <a:gd name="T1" fmla="*/ 615 h 811"/>
                  <a:gd name="T2" fmla="*/ 1248 w 1259"/>
                  <a:gd name="T3" fmla="*/ 588 h 811"/>
                  <a:gd name="T4" fmla="*/ 1237 w 1259"/>
                  <a:gd name="T5" fmla="*/ 566 h 811"/>
                  <a:gd name="T6" fmla="*/ 1216 w 1259"/>
                  <a:gd name="T7" fmla="*/ 539 h 811"/>
                  <a:gd name="T8" fmla="*/ 1188 w 1259"/>
                  <a:gd name="T9" fmla="*/ 517 h 811"/>
                  <a:gd name="T10" fmla="*/ 1123 w 1259"/>
                  <a:gd name="T11" fmla="*/ 479 h 811"/>
                  <a:gd name="T12" fmla="*/ 1042 w 1259"/>
                  <a:gd name="T13" fmla="*/ 441 h 811"/>
                  <a:gd name="T14" fmla="*/ 944 w 1259"/>
                  <a:gd name="T15" fmla="*/ 408 h 811"/>
                  <a:gd name="T16" fmla="*/ 841 w 1259"/>
                  <a:gd name="T17" fmla="*/ 381 h 811"/>
                  <a:gd name="T18" fmla="*/ 727 w 1259"/>
                  <a:gd name="T19" fmla="*/ 348 h 811"/>
                  <a:gd name="T20" fmla="*/ 613 w 1259"/>
                  <a:gd name="T21" fmla="*/ 321 h 811"/>
                  <a:gd name="T22" fmla="*/ 499 w 1259"/>
                  <a:gd name="T23" fmla="*/ 294 h 811"/>
                  <a:gd name="T24" fmla="*/ 391 w 1259"/>
                  <a:gd name="T25" fmla="*/ 261 h 811"/>
                  <a:gd name="T26" fmla="*/ 288 w 1259"/>
                  <a:gd name="T27" fmla="*/ 229 h 811"/>
                  <a:gd name="T28" fmla="*/ 195 w 1259"/>
                  <a:gd name="T29" fmla="*/ 196 h 811"/>
                  <a:gd name="T30" fmla="*/ 119 w 1259"/>
                  <a:gd name="T31" fmla="*/ 152 h 811"/>
                  <a:gd name="T32" fmla="*/ 54 w 1259"/>
                  <a:gd name="T33" fmla="*/ 109 h 811"/>
                  <a:gd name="T34" fmla="*/ 33 w 1259"/>
                  <a:gd name="T35" fmla="*/ 87 h 811"/>
                  <a:gd name="T36" fmla="*/ 16 w 1259"/>
                  <a:gd name="T37" fmla="*/ 60 h 811"/>
                  <a:gd name="T38" fmla="*/ 5 w 1259"/>
                  <a:gd name="T39" fmla="*/ 33 h 811"/>
                  <a:gd name="T40" fmla="*/ 0 w 1259"/>
                  <a:gd name="T41" fmla="*/ 0 h 811"/>
                  <a:gd name="T42" fmla="*/ 0 w 1259"/>
                  <a:gd name="T43" fmla="*/ 6 h 811"/>
                  <a:gd name="T44" fmla="*/ 0 w 1259"/>
                  <a:gd name="T45" fmla="*/ 11 h 811"/>
                  <a:gd name="T46" fmla="*/ 0 w 1259"/>
                  <a:gd name="T47" fmla="*/ 38 h 811"/>
                  <a:gd name="T48" fmla="*/ 5 w 1259"/>
                  <a:gd name="T49" fmla="*/ 60 h 811"/>
                  <a:gd name="T50" fmla="*/ 16 w 1259"/>
                  <a:gd name="T51" fmla="*/ 87 h 811"/>
                  <a:gd name="T52" fmla="*/ 33 w 1259"/>
                  <a:gd name="T53" fmla="*/ 114 h 811"/>
                  <a:gd name="T54" fmla="*/ 54 w 1259"/>
                  <a:gd name="T55" fmla="*/ 142 h 811"/>
                  <a:gd name="T56" fmla="*/ 87 w 1259"/>
                  <a:gd name="T57" fmla="*/ 174 h 811"/>
                  <a:gd name="T58" fmla="*/ 125 w 1259"/>
                  <a:gd name="T59" fmla="*/ 207 h 811"/>
                  <a:gd name="T60" fmla="*/ 179 w 1259"/>
                  <a:gd name="T61" fmla="*/ 240 h 811"/>
                  <a:gd name="T62" fmla="*/ 244 w 1259"/>
                  <a:gd name="T63" fmla="*/ 278 h 811"/>
                  <a:gd name="T64" fmla="*/ 326 w 1259"/>
                  <a:gd name="T65" fmla="*/ 310 h 811"/>
                  <a:gd name="T66" fmla="*/ 418 w 1259"/>
                  <a:gd name="T67" fmla="*/ 348 h 811"/>
                  <a:gd name="T68" fmla="*/ 526 w 1259"/>
                  <a:gd name="T69" fmla="*/ 381 h 811"/>
                  <a:gd name="T70" fmla="*/ 657 w 1259"/>
                  <a:gd name="T71" fmla="*/ 414 h 811"/>
                  <a:gd name="T72" fmla="*/ 749 w 1259"/>
                  <a:gd name="T73" fmla="*/ 435 h 811"/>
                  <a:gd name="T74" fmla="*/ 830 w 1259"/>
                  <a:gd name="T75" fmla="*/ 463 h 811"/>
                  <a:gd name="T76" fmla="*/ 901 w 1259"/>
                  <a:gd name="T77" fmla="*/ 490 h 811"/>
                  <a:gd name="T78" fmla="*/ 966 w 1259"/>
                  <a:gd name="T79" fmla="*/ 512 h 811"/>
                  <a:gd name="T80" fmla="*/ 1015 w 1259"/>
                  <a:gd name="T81" fmla="*/ 539 h 811"/>
                  <a:gd name="T82" fmla="*/ 1053 w 1259"/>
                  <a:gd name="T83" fmla="*/ 566 h 811"/>
                  <a:gd name="T84" fmla="*/ 1080 w 1259"/>
                  <a:gd name="T85" fmla="*/ 593 h 811"/>
                  <a:gd name="T86" fmla="*/ 1102 w 1259"/>
                  <a:gd name="T87" fmla="*/ 620 h 811"/>
                  <a:gd name="T88" fmla="*/ 1112 w 1259"/>
                  <a:gd name="T89" fmla="*/ 648 h 811"/>
                  <a:gd name="T90" fmla="*/ 1118 w 1259"/>
                  <a:gd name="T91" fmla="*/ 675 h 811"/>
                  <a:gd name="T92" fmla="*/ 1112 w 1259"/>
                  <a:gd name="T93" fmla="*/ 697 h 811"/>
                  <a:gd name="T94" fmla="*/ 1096 w 1259"/>
                  <a:gd name="T95" fmla="*/ 724 h 811"/>
                  <a:gd name="T96" fmla="*/ 1080 w 1259"/>
                  <a:gd name="T97" fmla="*/ 746 h 811"/>
                  <a:gd name="T98" fmla="*/ 1053 w 1259"/>
                  <a:gd name="T99" fmla="*/ 767 h 811"/>
                  <a:gd name="T100" fmla="*/ 1015 w 1259"/>
                  <a:gd name="T101" fmla="*/ 789 h 811"/>
                  <a:gd name="T102" fmla="*/ 977 w 1259"/>
                  <a:gd name="T103" fmla="*/ 811 h 811"/>
                  <a:gd name="T104" fmla="*/ 1047 w 1259"/>
                  <a:gd name="T105" fmla="*/ 789 h 811"/>
                  <a:gd name="T106" fmla="*/ 1107 w 1259"/>
                  <a:gd name="T107" fmla="*/ 767 h 811"/>
                  <a:gd name="T108" fmla="*/ 1156 w 1259"/>
                  <a:gd name="T109" fmla="*/ 746 h 811"/>
                  <a:gd name="T110" fmla="*/ 1199 w 1259"/>
                  <a:gd name="T111" fmla="*/ 724 h 811"/>
                  <a:gd name="T112" fmla="*/ 1226 w 1259"/>
                  <a:gd name="T113" fmla="*/ 702 h 811"/>
                  <a:gd name="T114" fmla="*/ 1248 w 1259"/>
                  <a:gd name="T115" fmla="*/ 675 h 811"/>
                  <a:gd name="T116" fmla="*/ 1259 w 1259"/>
                  <a:gd name="T117" fmla="*/ 648 h 811"/>
                  <a:gd name="T118" fmla="*/ 1259 w 1259"/>
                  <a:gd name="T119" fmla="*/ 615 h 811"/>
                  <a:gd name="T120" fmla="*/ 1259 w 1259"/>
                  <a:gd name="T121" fmla="*/ 615 h 8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6390" name="Freeform 6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>
                  <a:gd name="T0" fmla="*/ 92 w 2849"/>
                  <a:gd name="T1" fmla="*/ 958 h 969"/>
                  <a:gd name="T2" fmla="*/ 0 w 2849"/>
                  <a:gd name="T3" fmla="*/ 969 h 969"/>
                  <a:gd name="T4" fmla="*/ 391 w 2849"/>
                  <a:gd name="T5" fmla="*/ 969 h 969"/>
                  <a:gd name="T6" fmla="*/ 434 w 2849"/>
                  <a:gd name="T7" fmla="*/ 947 h 969"/>
                  <a:gd name="T8" fmla="*/ 483 w 2849"/>
                  <a:gd name="T9" fmla="*/ 914 h 969"/>
                  <a:gd name="T10" fmla="*/ 554 w 2849"/>
                  <a:gd name="T11" fmla="*/ 876 h 969"/>
                  <a:gd name="T12" fmla="*/ 635 w 2849"/>
                  <a:gd name="T13" fmla="*/ 838 h 969"/>
                  <a:gd name="T14" fmla="*/ 727 w 2849"/>
                  <a:gd name="T15" fmla="*/ 794 h 969"/>
                  <a:gd name="T16" fmla="*/ 836 w 2849"/>
                  <a:gd name="T17" fmla="*/ 745 h 969"/>
                  <a:gd name="T18" fmla="*/ 961 w 2849"/>
                  <a:gd name="T19" fmla="*/ 696 h 969"/>
                  <a:gd name="T20" fmla="*/ 1102 w 2849"/>
                  <a:gd name="T21" fmla="*/ 642 h 969"/>
                  <a:gd name="T22" fmla="*/ 1259 w 2849"/>
                  <a:gd name="T23" fmla="*/ 582 h 969"/>
                  <a:gd name="T24" fmla="*/ 1433 w 2849"/>
                  <a:gd name="T25" fmla="*/ 522 h 969"/>
                  <a:gd name="T26" fmla="*/ 1623 w 2849"/>
                  <a:gd name="T27" fmla="*/ 462 h 969"/>
                  <a:gd name="T28" fmla="*/ 1829 w 2849"/>
                  <a:gd name="T29" fmla="*/ 403 h 969"/>
                  <a:gd name="T30" fmla="*/ 2057 w 2849"/>
                  <a:gd name="T31" fmla="*/ 343 h 969"/>
                  <a:gd name="T32" fmla="*/ 2301 w 2849"/>
                  <a:gd name="T33" fmla="*/ 283 h 969"/>
                  <a:gd name="T34" fmla="*/ 2567 w 2849"/>
                  <a:gd name="T35" fmla="*/ 223 h 969"/>
                  <a:gd name="T36" fmla="*/ 2849 w 2849"/>
                  <a:gd name="T37" fmla="*/ 163 h 969"/>
                  <a:gd name="T38" fmla="*/ 2849 w 2849"/>
                  <a:gd name="T39" fmla="*/ 0 h 969"/>
                  <a:gd name="T40" fmla="*/ 2817 w 2849"/>
                  <a:gd name="T41" fmla="*/ 16 h 969"/>
                  <a:gd name="T42" fmla="*/ 2773 w 2849"/>
                  <a:gd name="T43" fmla="*/ 33 h 969"/>
                  <a:gd name="T44" fmla="*/ 2719 w 2849"/>
                  <a:gd name="T45" fmla="*/ 54 h 969"/>
                  <a:gd name="T46" fmla="*/ 2648 w 2849"/>
                  <a:gd name="T47" fmla="*/ 76 h 969"/>
                  <a:gd name="T48" fmla="*/ 2572 w 2849"/>
                  <a:gd name="T49" fmla="*/ 98 h 969"/>
                  <a:gd name="T50" fmla="*/ 2491 w 2849"/>
                  <a:gd name="T51" fmla="*/ 120 h 969"/>
                  <a:gd name="T52" fmla="*/ 2399 w 2849"/>
                  <a:gd name="T53" fmla="*/ 147 h 969"/>
                  <a:gd name="T54" fmla="*/ 2301 w 2849"/>
                  <a:gd name="T55" fmla="*/ 169 h 969"/>
                  <a:gd name="T56" fmla="*/ 2095 w 2849"/>
                  <a:gd name="T57" fmla="*/ 223 h 969"/>
                  <a:gd name="T58" fmla="*/ 1889 w 2849"/>
                  <a:gd name="T59" fmla="*/ 277 h 969"/>
                  <a:gd name="T60" fmla="*/ 1688 w 2849"/>
                  <a:gd name="T61" fmla="*/ 326 h 969"/>
                  <a:gd name="T62" fmla="*/ 1590 w 2849"/>
                  <a:gd name="T63" fmla="*/ 354 h 969"/>
                  <a:gd name="T64" fmla="*/ 1503 w 2849"/>
                  <a:gd name="T65" fmla="*/ 381 h 969"/>
                  <a:gd name="T66" fmla="*/ 1107 w 2849"/>
                  <a:gd name="T67" fmla="*/ 506 h 969"/>
                  <a:gd name="T68" fmla="*/ 912 w 2849"/>
                  <a:gd name="T69" fmla="*/ 577 h 969"/>
                  <a:gd name="T70" fmla="*/ 727 w 2849"/>
                  <a:gd name="T71" fmla="*/ 647 h 969"/>
                  <a:gd name="T72" fmla="*/ 548 w 2849"/>
                  <a:gd name="T73" fmla="*/ 718 h 969"/>
                  <a:gd name="T74" fmla="*/ 380 w 2849"/>
                  <a:gd name="T75" fmla="*/ 794 h 969"/>
                  <a:gd name="T76" fmla="*/ 228 w 2849"/>
                  <a:gd name="T77" fmla="*/ 876 h 969"/>
                  <a:gd name="T78" fmla="*/ 92 w 2849"/>
                  <a:gd name="T79" fmla="*/ 958 h 969"/>
                  <a:gd name="T80" fmla="*/ 92 w 2849"/>
                  <a:gd name="T81" fmla="*/ 958 h 9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6391" name="Freeform 7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>
                  <a:gd name="T0" fmla="*/ 1433 w 3007"/>
                  <a:gd name="T1" fmla="*/ 474 h 2085"/>
                  <a:gd name="T2" fmla="*/ 1460 w 3007"/>
                  <a:gd name="T3" fmla="*/ 528 h 2085"/>
                  <a:gd name="T4" fmla="*/ 1541 w 3007"/>
                  <a:gd name="T5" fmla="*/ 593 h 2085"/>
                  <a:gd name="T6" fmla="*/ 1715 w 3007"/>
                  <a:gd name="T7" fmla="*/ 670 h 2085"/>
                  <a:gd name="T8" fmla="*/ 1927 w 3007"/>
                  <a:gd name="T9" fmla="*/ 735 h 2085"/>
                  <a:gd name="T10" fmla="*/ 2155 w 3007"/>
                  <a:gd name="T11" fmla="*/ 789 h 2085"/>
                  <a:gd name="T12" fmla="*/ 2372 w 3007"/>
                  <a:gd name="T13" fmla="*/ 849 h 2085"/>
                  <a:gd name="T14" fmla="*/ 2551 w 3007"/>
                  <a:gd name="T15" fmla="*/ 920 h 2085"/>
                  <a:gd name="T16" fmla="*/ 2638 w 3007"/>
                  <a:gd name="T17" fmla="*/ 980 h 2085"/>
                  <a:gd name="T18" fmla="*/ 2676 w 3007"/>
                  <a:gd name="T19" fmla="*/ 1029 h 2085"/>
                  <a:gd name="T20" fmla="*/ 2681 w 3007"/>
                  <a:gd name="T21" fmla="*/ 1083 h 2085"/>
                  <a:gd name="T22" fmla="*/ 2665 w 3007"/>
                  <a:gd name="T23" fmla="*/ 1127 h 2085"/>
                  <a:gd name="T24" fmla="*/ 2616 w 3007"/>
                  <a:gd name="T25" fmla="*/ 1170 h 2085"/>
                  <a:gd name="T26" fmla="*/ 2545 w 3007"/>
                  <a:gd name="T27" fmla="*/ 1208 h 2085"/>
                  <a:gd name="T28" fmla="*/ 2448 w 3007"/>
                  <a:gd name="T29" fmla="*/ 1241 h 2085"/>
                  <a:gd name="T30" fmla="*/ 2328 w 3007"/>
                  <a:gd name="T31" fmla="*/ 1274 h 2085"/>
                  <a:gd name="T32" fmla="*/ 2106 w 3007"/>
                  <a:gd name="T33" fmla="*/ 1328 h 2085"/>
                  <a:gd name="T34" fmla="*/ 1742 w 3007"/>
                  <a:gd name="T35" fmla="*/ 1421 h 2085"/>
                  <a:gd name="T36" fmla="*/ 1308 w 3007"/>
                  <a:gd name="T37" fmla="*/ 1540 h 2085"/>
                  <a:gd name="T38" fmla="*/ 820 w 3007"/>
                  <a:gd name="T39" fmla="*/ 1709 h 2085"/>
                  <a:gd name="T40" fmla="*/ 282 w 3007"/>
                  <a:gd name="T41" fmla="*/ 1943 h 2085"/>
                  <a:gd name="T42" fmla="*/ 152 w 3007"/>
                  <a:gd name="T43" fmla="*/ 2085 h 2085"/>
                  <a:gd name="T44" fmla="*/ 386 w 3007"/>
                  <a:gd name="T45" fmla="*/ 1992 h 2085"/>
                  <a:gd name="T46" fmla="*/ 700 w 3007"/>
                  <a:gd name="T47" fmla="*/ 1834 h 2085"/>
                  <a:gd name="T48" fmla="*/ 1064 w 3007"/>
                  <a:gd name="T49" fmla="*/ 1693 h 2085"/>
                  <a:gd name="T50" fmla="*/ 1661 w 3007"/>
                  <a:gd name="T51" fmla="*/ 1497 h 2085"/>
                  <a:gd name="T52" fmla="*/ 1845 w 3007"/>
                  <a:gd name="T53" fmla="*/ 1442 h 2085"/>
                  <a:gd name="T54" fmla="*/ 2252 w 3007"/>
                  <a:gd name="T55" fmla="*/ 1339 h 2085"/>
                  <a:gd name="T56" fmla="*/ 2551 w 3007"/>
                  <a:gd name="T57" fmla="*/ 1263 h 2085"/>
                  <a:gd name="T58" fmla="*/ 2730 w 3007"/>
                  <a:gd name="T59" fmla="*/ 1214 h 2085"/>
                  <a:gd name="T60" fmla="*/ 2876 w 3007"/>
                  <a:gd name="T61" fmla="*/ 1170 h 2085"/>
                  <a:gd name="T62" fmla="*/ 2974 w 3007"/>
                  <a:gd name="T63" fmla="*/ 1132 h 2085"/>
                  <a:gd name="T64" fmla="*/ 3007 w 3007"/>
                  <a:gd name="T65" fmla="*/ 871 h 2085"/>
                  <a:gd name="T66" fmla="*/ 2860 w 3007"/>
                  <a:gd name="T67" fmla="*/ 844 h 2085"/>
                  <a:gd name="T68" fmla="*/ 2670 w 3007"/>
                  <a:gd name="T69" fmla="*/ 806 h 2085"/>
                  <a:gd name="T70" fmla="*/ 2458 w 3007"/>
                  <a:gd name="T71" fmla="*/ 757 h 2085"/>
                  <a:gd name="T72" fmla="*/ 2138 w 3007"/>
                  <a:gd name="T73" fmla="*/ 670 h 2085"/>
                  <a:gd name="T74" fmla="*/ 1959 w 3007"/>
                  <a:gd name="T75" fmla="*/ 604 h 2085"/>
                  <a:gd name="T76" fmla="*/ 1824 w 3007"/>
                  <a:gd name="T77" fmla="*/ 534 h 2085"/>
                  <a:gd name="T78" fmla="*/ 1769 w 3007"/>
                  <a:gd name="T79" fmla="*/ 474 h 2085"/>
                  <a:gd name="T80" fmla="*/ 1753 w 3007"/>
                  <a:gd name="T81" fmla="*/ 436 h 2085"/>
                  <a:gd name="T82" fmla="*/ 1780 w 3007"/>
                  <a:gd name="T83" fmla="*/ 381 h 2085"/>
                  <a:gd name="T84" fmla="*/ 1862 w 3007"/>
                  <a:gd name="T85" fmla="*/ 316 h 2085"/>
                  <a:gd name="T86" fmla="*/ 1986 w 3007"/>
                  <a:gd name="T87" fmla="*/ 267 h 2085"/>
                  <a:gd name="T88" fmla="*/ 2149 w 3007"/>
                  <a:gd name="T89" fmla="*/ 229 h 2085"/>
                  <a:gd name="T90" fmla="*/ 2431 w 3007"/>
                  <a:gd name="T91" fmla="*/ 180 h 2085"/>
                  <a:gd name="T92" fmla="*/ 2827 w 3007"/>
                  <a:gd name="T93" fmla="*/ 125 h 2085"/>
                  <a:gd name="T94" fmla="*/ 3007 w 3007"/>
                  <a:gd name="T95" fmla="*/ 87 h 2085"/>
                  <a:gd name="T96" fmla="*/ 2909 w 3007"/>
                  <a:gd name="T97" fmla="*/ 22 h 2085"/>
                  <a:gd name="T98" fmla="*/ 2676 w 3007"/>
                  <a:gd name="T99" fmla="*/ 66 h 2085"/>
                  <a:gd name="T100" fmla="*/ 2285 w 3007"/>
                  <a:gd name="T101" fmla="*/ 120 h 2085"/>
                  <a:gd name="T102" fmla="*/ 2030 w 3007"/>
                  <a:gd name="T103" fmla="*/ 158 h 2085"/>
                  <a:gd name="T104" fmla="*/ 1791 w 3007"/>
                  <a:gd name="T105" fmla="*/ 202 h 2085"/>
                  <a:gd name="T106" fmla="*/ 1601 w 3007"/>
                  <a:gd name="T107" fmla="*/ 261 h 2085"/>
                  <a:gd name="T108" fmla="*/ 1471 w 3007"/>
                  <a:gd name="T109" fmla="*/ 338 h 2085"/>
                  <a:gd name="T110" fmla="*/ 1438 w 3007"/>
                  <a:gd name="T111" fmla="*/ 387 h 2085"/>
                  <a:gd name="T112" fmla="*/ 1427 w 3007"/>
                  <a:gd name="T113" fmla="*/ 441 h 20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6392" name="Freeform 8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>
                  <a:gd name="T0" fmla="*/ 0 w 1248"/>
                  <a:gd name="T1" fmla="*/ 332 h 539"/>
                  <a:gd name="T2" fmla="*/ 0 w 1248"/>
                  <a:gd name="T3" fmla="*/ 360 h 539"/>
                  <a:gd name="T4" fmla="*/ 5 w 1248"/>
                  <a:gd name="T5" fmla="*/ 387 h 539"/>
                  <a:gd name="T6" fmla="*/ 27 w 1248"/>
                  <a:gd name="T7" fmla="*/ 414 h 539"/>
                  <a:gd name="T8" fmla="*/ 54 w 1248"/>
                  <a:gd name="T9" fmla="*/ 436 h 539"/>
                  <a:gd name="T10" fmla="*/ 92 w 1248"/>
                  <a:gd name="T11" fmla="*/ 463 h 539"/>
                  <a:gd name="T12" fmla="*/ 141 w 1248"/>
                  <a:gd name="T13" fmla="*/ 490 h 539"/>
                  <a:gd name="T14" fmla="*/ 195 w 1248"/>
                  <a:gd name="T15" fmla="*/ 512 h 539"/>
                  <a:gd name="T16" fmla="*/ 255 w 1248"/>
                  <a:gd name="T17" fmla="*/ 539 h 539"/>
                  <a:gd name="T18" fmla="*/ 212 w 1248"/>
                  <a:gd name="T19" fmla="*/ 517 h 539"/>
                  <a:gd name="T20" fmla="*/ 179 w 1248"/>
                  <a:gd name="T21" fmla="*/ 490 h 539"/>
                  <a:gd name="T22" fmla="*/ 157 w 1248"/>
                  <a:gd name="T23" fmla="*/ 468 h 539"/>
                  <a:gd name="T24" fmla="*/ 141 w 1248"/>
                  <a:gd name="T25" fmla="*/ 447 h 539"/>
                  <a:gd name="T26" fmla="*/ 136 w 1248"/>
                  <a:gd name="T27" fmla="*/ 425 h 539"/>
                  <a:gd name="T28" fmla="*/ 136 w 1248"/>
                  <a:gd name="T29" fmla="*/ 403 h 539"/>
                  <a:gd name="T30" fmla="*/ 141 w 1248"/>
                  <a:gd name="T31" fmla="*/ 381 h 539"/>
                  <a:gd name="T32" fmla="*/ 157 w 1248"/>
                  <a:gd name="T33" fmla="*/ 365 h 539"/>
                  <a:gd name="T34" fmla="*/ 179 w 1248"/>
                  <a:gd name="T35" fmla="*/ 343 h 539"/>
                  <a:gd name="T36" fmla="*/ 201 w 1248"/>
                  <a:gd name="T37" fmla="*/ 327 h 539"/>
                  <a:gd name="T38" fmla="*/ 266 w 1248"/>
                  <a:gd name="T39" fmla="*/ 294 h 539"/>
                  <a:gd name="T40" fmla="*/ 353 w 1248"/>
                  <a:gd name="T41" fmla="*/ 262 h 539"/>
                  <a:gd name="T42" fmla="*/ 445 w 1248"/>
                  <a:gd name="T43" fmla="*/ 234 h 539"/>
                  <a:gd name="T44" fmla="*/ 554 w 1248"/>
                  <a:gd name="T45" fmla="*/ 213 h 539"/>
                  <a:gd name="T46" fmla="*/ 662 w 1248"/>
                  <a:gd name="T47" fmla="*/ 191 h 539"/>
                  <a:gd name="T48" fmla="*/ 890 w 1248"/>
                  <a:gd name="T49" fmla="*/ 153 h 539"/>
                  <a:gd name="T50" fmla="*/ 993 w 1248"/>
                  <a:gd name="T51" fmla="*/ 136 h 539"/>
                  <a:gd name="T52" fmla="*/ 1091 w 1248"/>
                  <a:gd name="T53" fmla="*/ 120 h 539"/>
                  <a:gd name="T54" fmla="*/ 1178 w 1248"/>
                  <a:gd name="T55" fmla="*/ 115 h 539"/>
                  <a:gd name="T56" fmla="*/ 1248 w 1248"/>
                  <a:gd name="T57" fmla="*/ 104 h 539"/>
                  <a:gd name="T58" fmla="*/ 1248 w 1248"/>
                  <a:gd name="T59" fmla="*/ 0 h 539"/>
                  <a:gd name="T60" fmla="*/ 1161 w 1248"/>
                  <a:gd name="T61" fmla="*/ 22 h 539"/>
                  <a:gd name="T62" fmla="*/ 1069 w 1248"/>
                  <a:gd name="T63" fmla="*/ 38 h 539"/>
                  <a:gd name="T64" fmla="*/ 874 w 1248"/>
                  <a:gd name="T65" fmla="*/ 71 h 539"/>
                  <a:gd name="T66" fmla="*/ 673 w 1248"/>
                  <a:gd name="T67" fmla="*/ 93 h 539"/>
                  <a:gd name="T68" fmla="*/ 483 w 1248"/>
                  <a:gd name="T69" fmla="*/ 126 h 539"/>
                  <a:gd name="T70" fmla="*/ 391 w 1248"/>
                  <a:gd name="T71" fmla="*/ 142 h 539"/>
                  <a:gd name="T72" fmla="*/ 309 w 1248"/>
                  <a:gd name="T73" fmla="*/ 158 h 539"/>
                  <a:gd name="T74" fmla="*/ 228 w 1248"/>
                  <a:gd name="T75" fmla="*/ 180 h 539"/>
                  <a:gd name="T76" fmla="*/ 163 w 1248"/>
                  <a:gd name="T77" fmla="*/ 202 h 539"/>
                  <a:gd name="T78" fmla="*/ 103 w 1248"/>
                  <a:gd name="T79" fmla="*/ 229 h 539"/>
                  <a:gd name="T80" fmla="*/ 54 w 1248"/>
                  <a:gd name="T81" fmla="*/ 256 h 539"/>
                  <a:gd name="T82" fmla="*/ 22 w 1248"/>
                  <a:gd name="T83" fmla="*/ 294 h 539"/>
                  <a:gd name="T84" fmla="*/ 0 w 1248"/>
                  <a:gd name="T85" fmla="*/ 332 h 539"/>
                  <a:gd name="T86" fmla="*/ 0 w 1248"/>
                  <a:gd name="T87" fmla="*/ 332 h 5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</p:grpSp>
        <p:sp>
          <p:nvSpPr>
            <p:cNvPr id="16393" name="Freeform 9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>
                <a:gd name="T0" fmla="*/ 982 w 2296"/>
                <a:gd name="T1" fmla="*/ 1061 h 1469"/>
                <a:gd name="T2" fmla="*/ 1357 w 2296"/>
                <a:gd name="T3" fmla="*/ 1012 h 1469"/>
                <a:gd name="T4" fmla="*/ 1666 w 2296"/>
                <a:gd name="T5" fmla="*/ 957 h 1469"/>
                <a:gd name="T6" fmla="*/ 1916 w 2296"/>
                <a:gd name="T7" fmla="*/ 897 h 1469"/>
                <a:gd name="T8" fmla="*/ 2100 w 2296"/>
                <a:gd name="T9" fmla="*/ 832 h 1469"/>
                <a:gd name="T10" fmla="*/ 2220 w 2296"/>
                <a:gd name="T11" fmla="*/ 756 h 1469"/>
                <a:gd name="T12" fmla="*/ 2285 w 2296"/>
                <a:gd name="T13" fmla="*/ 669 h 1469"/>
                <a:gd name="T14" fmla="*/ 2290 w 2296"/>
                <a:gd name="T15" fmla="*/ 560 h 1469"/>
                <a:gd name="T16" fmla="*/ 2241 w 2296"/>
                <a:gd name="T17" fmla="*/ 457 h 1469"/>
                <a:gd name="T18" fmla="*/ 2144 w 2296"/>
                <a:gd name="T19" fmla="*/ 364 h 1469"/>
                <a:gd name="T20" fmla="*/ 2008 w 2296"/>
                <a:gd name="T21" fmla="*/ 277 h 1469"/>
                <a:gd name="T22" fmla="*/ 1769 w 2296"/>
                <a:gd name="T23" fmla="*/ 157 h 1469"/>
                <a:gd name="T24" fmla="*/ 1612 w 2296"/>
                <a:gd name="T25" fmla="*/ 92 h 1469"/>
                <a:gd name="T26" fmla="*/ 1476 w 2296"/>
                <a:gd name="T27" fmla="*/ 43 h 1469"/>
                <a:gd name="T28" fmla="*/ 1384 w 2296"/>
                <a:gd name="T29" fmla="*/ 10 h 1469"/>
                <a:gd name="T30" fmla="*/ 1346 w 2296"/>
                <a:gd name="T31" fmla="*/ 0 h 1469"/>
                <a:gd name="T32" fmla="*/ 1655 w 2296"/>
                <a:gd name="T33" fmla="*/ 119 h 1469"/>
                <a:gd name="T34" fmla="*/ 1948 w 2296"/>
                <a:gd name="T35" fmla="*/ 255 h 1469"/>
                <a:gd name="T36" fmla="*/ 2068 w 2296"/>
                <a:gd name="T37" fmla="*/ 326 h 1469"/>
                <a:gd name="T38" fmla="*/ 2171 w 2296"/>
                <a:gd name="T39" fmla="*/ 402 h 1469"/>
                <a:gd name="T40" fmla="*/ 2236 w 2296"/>
                <a:gd name="T41" fmla="*/ 478 h 1469"/>
                <a:gd name="T42" fmla="*/ 2263 w 2296"/>
                <a:gd name="T43" fmla="*/ 560 h 1469"/>
                <a:gd name="T44" fmla="*/ 2241 w 2296"/>
                <a:gd name="T45" fmla="*/ 636 h 1469"/>
                <a:gd name="T46" fmla="*/ 2171 w 2296"/>
                <a:gd name="T47" fmla="*/ 702 h 1469"/>
                <a:gd name="T48" fmla="*/ 2062 w 2296"/>
                <a:gd name="T49" fmla="*/ 756 h 1469"/>
                <a:gd name="T50" fmla="*/ 1921 w 2296"/>
                <a:gd name="T51" fmla="*/ 800 h 1469"/>
                <a:gd name="T52" fmla="*/ 1748 w 2296"/>
                <a:gd name="T53" fmla="*/ 843 h 1469"/>
                <a:gd name="T54" fmla="*/ 1351 w 2296"/>
                <a:gd name="T55" fmla="*/ 908 h 1469"/>
                <a:gd name="T56" fmla="*/ 923 w 2296"/>
                <a:gd name="T57" fmla="*/ 968 h 1469"/>
                <a:gd name="T58" fmla="*/ 521 w 2296"/>
                <a:gd name="T59" fmla="*/ 1028 h 1469"/>
                <a:gd name="T60" fmla="*/ 353 w 2296"/>
                <a:gd name="T61" fmla="*/ 1066 h 1469"/>
                <a:gd name="T62" fmla="*/ 206 w 2296"/>
                <a:gd name="T63" fmla="*/ 1104 h 1469"/>
                <a:gd name="T64" fmla="*/ 92 w 2296"/>
                <a:gd name="T65" fmla="*/ 1148 h 1469"/>
                <a:gd name="T66" fmla="*/ 22 w 2296"/>
                <a:gd name="T67" fmla="*/ 1202 h 1469"/>
                <a:gd name="T68" fmla="*/ 0 w 2296"/>
                <a:gd name="T69" fmla="*/ 1262 h 1469"/>
                <a:gd name="T70" fmla="*/ 27 w 2296"/>
                <a:gd name="T71" fmla="*/ 1327 h 1469"/>
                <a:gd name="T72" fmla="*/ 98 w 2296"/>
                <a:gd name="T73" fmla="*/ 1382 h 1469"/>
                <a:gd name="T74" fmla="*/ 196 w 2296"/>
                <a:gd name="T75" fmla="*/ 1425 h 1469"/>
                <a:gd name="T76" fmla="*/ 326 w 2296"/>
                <a:gd name="T77" fmla="*/ 1469 h 1469"/>
                <a:gd name="T78" fmla="*/ 217 w 2296"/>
                <a:gd name="T79" fmla="*/ 1414 h 1469"/>
                <a:gd name="T80" fmla="*/ 147 w 2296"/>
                <a:gd name="T81" fmla="*/ 1360 h 1469"/>
                <a:gd name="T82" fmla="*/ 120 w 2296"/>
                <a:gd name="T83" fmla="*/ 1306 h 1469"/>
                <a:gd name="T84" fmla="*/ 141 w 2296"/>
                <a:gd name="T85" fmla="*/ 1257 h 1469"/>
                <a:gd name="T86" fmla="*/ 212 w 2296"/>
                <a:gd name="T87" fmla="*/ 1208 h 1469"/>
                <a:gd name="T88" fmla="*/ 342 w 2296"/>
                <a:gd name="T89" fmla="*/ 1164 h 1469"/>
                <a:gd name="T90" fmla="*/ 527 w 2296"/>
                <a:gd name="T91" fmla="*/ 1121 h 1469"/>
                <a:gd name="T92" fmla="*/ 771 w 2296"/>
                <a:gd name="T93" fmla="*/ 1088 h 14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6394" name="Freeform 10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>
                <a:gd name="T0" fmla="*/ 0 w 5740"/>
                <a:gd name="T1" fmla="*/ 0 h 1906"/>
                <a:gd name="T2" fmla="*/ 0 w 5740"/>
                <a:gd name="T3" fmla="*/ 1906 h 1906"/>
                <a:gd name="T4" fmla="*/ 5740 w 5740"/>
                <a:gd name="T5" fmla="*/ 1906 h 1906"/>
                <a:gd name="T6" fmla="*/ 5740 w 5740"/>
                <a:gd name="T7" fmla="*/ 0 h 1906"/>
                <a:gd name="T8" fmla="*/ 0 w 5740"/>
                <a:gd name="T9" fmla="*/ 0 h 1906"/>
                <a:gd name="T10" fmla="*/ 0 w 5740"/>
                <a:gd name="T11" fmla="*/ 0 h 19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sp>
        <p:nvSpPr>
          <p:cNvPr id="16395" name="Rectangle 11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36725"/>
            <a:ext cx="7772400" cy="1920875"/>
          </a:xfrm>
        </p:spPr>
        <p:txBody>
          <a:bodyPr/>
          <a:lstStyle>
            <a:lvl1pPr>
              <a:defRPr sz="6000"/>
            </a:lvl1pPr>
          </a:lstStyle>
          <a:p>
            <a:pPr lvl="0"/>
            <a:r>
              <a:rPr lang="ja-JP" altLang="en-US" noProof="0"/>
              <a:t>マスタ タイトルの書式設定</a:t>
            </a:r>
          </a:p>
        </p:txBody>
      </p:sp>
      <p:sp>
        <p:nvSpPr>
          <p:cNvPr id="16396" name="Rectangle 1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ja-JP" altLang="en-US" noProof="0"/>
              <a:t>マスタ サブタイトルの書式設定</a:t>
            </a:r>
          </a:p>
        </p:txBody>
      </p:sp>
      <p:sp>
        <p:nvSpPr>
          <p:cNvPr id="16397" name="Rectangle 13"/>
          <p:cNvSpPr>
            <a:spLocks noGrp="1" noChangeArrowheads="1"/>
          </p:cNvSpPr>
          <p:nvPr>
            <p:ph type="dt" sz="quarter" idx="2"/>
          </p:nvPr>
        </p:nvSpPr>
        <p:spPr>
          <a:xfrm>
            <a:off x="457200" y="624840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16398" name="Rectangle 14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5157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16399" name="Rectangle 15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5475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98B377D2-7274-4B89-B3B2-0DDDEC8C0BE0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723ABDF-18CA-4ABF-AFB4-07D48055B283}" type="slidenum">
              <a:rPr lang="en-US" altLang="ja-JP"/>
              <a:pPr/>
              <a:t>‹#›</a:t>
            </a:fld>
            <a:endParaRPr lang="en-US" altLang="ja-JP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990062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CF1AA54-B6DE-4920-99F5-07CA7B715A8C}" type="slidenum">
              <a:rPr lang="en-US" altLang="ja-JP"/>
              <a:pPr/>
              <a:t>‹#›</a:t>
            </a:fld>
            <a:endParaRPr lang="en-US" altLang="ja-JP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4612459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3F06C6E-1EE2-4064-B95C-DDA6440CDB33}" type="slidenum">
              <a:rPr lang="en-US" altLang="ja-JP"/>
              <a:pPr/>
              <a:t>‹#›</a:t>
            </a:fld>
            <a:endParaRPr lang="en-US" altLang="ja-JP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626734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CEE5C36-FD48-4D3E-85E3-712509919BF3}" type="slidenum">
              <a:rPr lang="en-US" altLang="ja-JP"/>
              <a:pPr/>
              <a:t>‹#›</a:t>
            </a:fld>
            <a:endParaRPr lang="en-US" altLang="ja-JP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9896232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CAF4E26-A51F-4C11-BCBE-B6287FC0C662}" type="slidenum">
              <a:rPr lang="en-US" altLang="ja-JP"/>
              <a:pPr/>
              <a:t>‹#›</a:t>
            </a:fld>
            <a:endParaRPr lang="en-US" altLang="ja-JP"/>
          </a:p>
        </p:txBody>
      </p:sp>
      <p:sp>
        <p:nvSpPr>
          <p:cNvPr id="7" name="フッター プレースホルダー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1847769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8" name="スライド番号プレースホルダー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FA6F976-5ADC-4797-82E2-920BC5E19CC0}" type="slidenum">
              <a:rPr lang="en-US" altLang="ja-JP"/>
              <a:pPr/>
              <a:t>‹#›</a:t>
            </a:fld>
            <a:endParaRPr lang="en-US" altLang="ja-JP"/>
          </a:p>
        </p:txBody>
      </p:sp>
      <p:sp>
        <p:nvSpPr>
          <p:cNvPr id="9" name="フッター プレースホルダー 8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4289265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0146CE0-340D-4A27-AE2A-26A0B7F2E81F}" type="slidenum">
              <a:rPr lang="en-US" altLang="ja-JP"/>
              <a:pPr/>
              <a:t>‹#›</a:t>
            </a:fld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61153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FD919C4-B778-412B-8447-9905B41D4CCF}" type="slidenum">
              <a:rPr lang="en-US" altLang="ja-JP"/>
              <a:pPr/>
              <a:t>‹#›</a:t>
            </a:fld>
            <a:endParaRPr lang="en-US" altLang="ja-JP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41107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3D94021-EB95-4DD9-AEB2-9E16715AC6FE}" type="slidenum">
              <a:rPr lang="en-US" altLang="ja-JP"/>
              <a:pPr/>
              <a:t>‹#›</a:t>
            </a:fld>
            <a:endParaRPr lang="en-US" altLang="ja-JP"/>
          </a:p>
        </p:txBody>
      </p:sp>
      <p:sp>
        <p:nvSpPr>
          <p:cNvPr id="7" name="フッター プレースホルダー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2946082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0F5B57E-E7A9-4CE6-B57E-A509E986A37E}" type="slidenum">
              <a:rPr lang="en-US" altLang="ja-JP"/>
              <a:pPr/>
              <a:t>‹#›</a:t>
            </a:fld>
            <a:endParaRPr lang="en-US" altLang="ja-JP"/>
          </a:p>
        </p:txBody>
      </p:sp>
      <p:sp>
        <p:nvSpPr>
          <p:cNvPr id="7" name="フッター プレースホルダー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5796299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5157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200"/>
            </a:lvl1pPr>
          </a:lstStyle>
          <a:p>
            <a:endParaRPr lang="en-US" altLang="ja-JP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200"/>
            </a:lvl1pPr>
          </a:lstStyle>
          <a:p>
            <a:fld id="{A9F2A0D9-78C4-443B-8A82-7158BCDA5E24}" type="slidenum">
              <a:rPr lang="en-US" altLang="ja-JP"/>
              <a:pPr/>
              <a:t>‹#›</a:t>
            </a:fld>
            <a:endParaRPr lang="en-US" altLang="ja-JP"/>
          </a:p>
        </p:txBody>
      </p:sp>
      <p:grpSp>
        <p:nvGrpSpPr>
          <p:cNvPr id="15364" name="Group 4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15365" name="Group 5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15366" name="Freeform 6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>
                  <a:gd name="T0" fmla="*/ 2740 w 2882"/>
                  <a:gd name="T1" fmla="*/ 528 h 1671"/>
                  <a:gd name="T2" fmla="*/ 2632 w 2882"/>
                  <a:gd name="T3" fmla="*/ 484 h 1671"/>
                  <a:gd name="T4" fmla="*/ 2480 w 2882"/>
                  <a:gd name="T5" fmla="*/ 424 h 1671"/>
                  <a:gd name="T6" fmla="*/ 2203 w 2882"/>
                  <a:gd name="T7" fmla="*/ 343 h 1671"/>
                  <a:gd name="T8" fmla="*/ 1970 w 2882"/>
                  <a:gd name="T9" fmla="*/ 277 h 1671"/>
                  <a:gd name="T10" fmla="*/ 1807 w 2882"/>
                  <a:gd name="T11" fmla="*/ 212 h 1671"/>
                  <a:gd name="T12" fmla="*/ 1693 w 2882"/>
                  <a:gd name="T13" fmla="*/ 152 h 1671"/>
                  <a:gd name="T14" fmla="*/ 1628 w 2882"/>
                  <a:gd name="T15" fmla="*/ 103 h 1671"/>
                  <a:gd name="T16" fmla="*/ 1590 w 2882"/>
                  <a:gd name="T17" fmla="*/ 60 h 1671"/>
                  <a:gd name="T18" fmla="*/ 1579 w 2882"/>
                  <a:gd name="T19" fmla="*/ 27 h 1671"/>
                  <a:gd name="T20" fmla="*/ 1585 w 2882"/>
                  <a:gd name="T21" fmla="*/ 0 h 1671"/>
                  <a:gd name="T22" fmla="*/ 1557 w 2882"/>
                  <a:gd name="T23" fmla="*/ 49 h 1671"/>
                  <a:gd name="T24" fmla="*/ 1568 w 2882"/>
                  <a:gd name="T25" fmla="*/ 98 h 1671"/>
                  <a:gd name="T26" fmla="*/ 1617 w 2882"/>
                  <a:gd name="T27" fmla="*/ 141 h 1671"/>
                  <a:gd name="T28" fmla="*/ 1688 w 2882"/>
                  <a:gd name="T29" fmla="*/ 185 h 1671"/>
                  <a:gd name="T30" fmla="*/ 1791 w 2882"/>
                  <a:gd name="T31" fmla="*/ 228 h 1671"/>
                  <a:gd name="T32" fmla="*/ 2040 w 2882"/>
                  <a:gd name="T33" fmla="*/ 310 h 1671"/>
                  <a:gd name="T34" fmla="*/ 2285 w 2882"/>
                  <a:gd name="T35" fmla="*/ 381 h 1671"/>
                  <a:gd name="T36" fmla="*/ 2464 w 2882"/>
                  <a:gd name="T37" fmla="*/ 435 h 1671"/>
                  <a:gd name="T38" fmla="*/ 2605 w 2882"/>
                  <a:gd name="T39" fmla="*/ 484 h 1671"/>
                  <a:gd name="T40" fmla="*/ 2708 w 2882"/>
                  <a:gd name="T41" fmla="*/ 528 h 1671"/>
                  <a:gd name="T42" fmla="*/ 2768 w 2882"/>
                  <a:gd name="T43" fmla="*/ 560 h 1671"/>
                  <a:gd name="T44" fmla="*/ 2795 w 2882"/>
                  <a:gd name="T45" fmla="*/ 593 h 1671"/>
                  <a:gd name="T46" fmla="*/ 2795 w 2882"/>
                  <a:gd name="T47" fmla="*/ 642 h 1671"/>
                  <a:gd name="T48" fmla="*/ 2762 w 2882"/>
                  <a:gd name="T49" fmla="*/ 691 h 1671"/>
                  <a:gd name="T50" fmla="*/ 2692 w 2882"/>
                  <a:gd name="T51" fmla="*/ 735 h 1671"/>
                  <a:gd name="T52" fmla="*/ 2589 w 2882"/>
                  <a:gd name="T53" fmla="*/ 778 h 1671"/>
                  <a:gd name="T54" fmla="*/ 2458 w 2882"/>
                  <a:gd name="T55" fmla="*/ 822 h 1671"/>
                  <a:gd name="T56" fmla="*/ 2301 w 2882"/>
                  <a:gd name="T57" fmla="*/ 865 h 1671"/>
                  <a:gd name="T58" fmla="*/ 2030 w 2882"/>
                  <a:gd name="T59" fmla="*/ 930 h 1671"/>
                  <a:gd name="T60" fmla="*/ 1606 w 2882"/>
                  <a:gd name="T61" fmla="*/ 1034 h 1671"/>
                  <a:gd name="T62" fmla="*/ 1145 w 2882"/>
                  <a:gd name="T63" fmla="*/ 1164 h 1671"/>
                  <a:gd name="T64" fmla="*/ 673 w 2882"/>
                  <a:gd name="T65" fmla="*/ 1328 h 1671"/>
                  <a:gd name="T66" fmla="*/ 217 w 2882"/>
                  <a:gd name="T67" fmla="*/ 1545 h 1671"/>
                  <a:gd name="T68" fmla="*/ 353 w 2882"/>
                  <a:gd name="T69" fmla="*/ 1671 h 1671"/>
                  <a:gd name="T70" fmla="*/ 754 w 2882"/>
                  <a:gd name="T71" fmla="*/ 1469 h 1671"/>
                  <a:gd name="T72" fmla="*/ 1145 w 2882"/>
                  <a:gd name="T73" fmla="*/ 1311 h 1671"/>
                  <a:gd name="T74" fmla="*/ 1519 w 2882"/>
                  <a:gd name="T75" fmla="*/ 1186 h 1671"/>
                  <a:gd name="T76" fmla="*/ 1861 w 2882"/>
                  <a:gd name="T77" fmla="*/ 1083 h 1671"/>
                  <a:gd name="T78" fmla="*/ 2165 w 2882"/>
                  <a:gd name="T79" fmla="*/ 1007 h 1671"/>
                  <a:gd name="T80" fmla="*/ 2426 w 2882"/>
                  <a:gd name="T81" fmla="*/ 947 h 1671"/>
                  <a:gd name="T82" fmla="*/ 2626 w 2882"/>
                  <a:gd name="T83" fmla="*/ 892 h 1671"/>
                  <a:gd name="T84" fmla="*/ 2762 w 2882"/>
                  <a:gd name="T85" fmla="*/ 838 h 1671"/>
                  <a:gd name="T86" fmla="*/ 2827 w 2882"/>
                  <a:gd name="T87" fmla="*/ 794 h 1671"/>
                  <a:gd name="T88" fmla="*/ 2865 w 2882"/>
                  <a:gd name="T89" fmla="*/ 745 h 1671"/>
                  <a:gd name="T90" fmla="*/ 2882 w 2882"/>
                  <a:gd name="T91" fmla="*/ 702 h 1671"/>
                  <a:gd name="T92" fmla="*/ 2854 w 2882"/>
                  <a:gd name="T93" fmla="*/ 620 h 1671"/>
                  <a:gd name="T94" fmla="*/ 2800 w 2882"/>
                  <a:gd name="T95" fmla="*/ 560 h 1671"/>
                  <a:gd name="T96" fmla="*/ 2773 w 2882"/>
                  <a:gd name="T97" fmla="*/ 544 h 16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5367" name="Freeform 7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>
                  <a:gd name="T0" fmla="*/ 1259 w 1259"/>
                  <a:gd name="T1" fmla="*/ 615 h 811"/>
                  <a:gd name="T2" fmla="*/ 1248 w 1259"/>
                  <a:gd name="T3" fmla="*/ 588 h 811"/>
                  <a:gd name="T4" fmla="*/ 1237 w 1259"/>
                  <a:gd name="T5" fmla="*/ 566 h 811"/>
                  <a:gd name="T6" fmla="*/ 1216 w 1259"/>
                  <a:gd name="T7" fmla="*/ 539 h 811"/>
                  <a:gd name="T8" fmla="*/ 1188 w 1259"/>
                  <a:gd name="T9" fmla="*/ 517 h 811"/>
                  <a:gd name="T10" fmla="*/ 1123 w 1259"/>
                  <a:gd name="T11" fmla="*/ 479 h 811"/>
                  <a:gd name="T12" fmla="*/ 1042 w 1259"/>
                  <a:gd name="T13" fmla="*/ 441 h 811"/>
                  <a:gd name="T14" fmla="*/ 944 w 1259"/>
                  <a:gd name="T15" fmla="*/ 408 h 811"/>
                  <a:gd name="T16" fmla="*/ 841 w 1259"/>
                  <a:gd name="T17" fmla="*/ 381 h 811"/>
                  <a:gd name="T18" fmla="*/ 727 w 1259"/>
                  <a:gd name="T19" fmla="*/ 348 h 811"/>
                  <a:gd name="T20" fmla="*/ 613 w 1259"/>
                  <a:gd name="T21" fmla="*/ 321 h 811"/>
                  <a:gd name="T22" fmla="*/ 499 w 1259"/>
                  <a:gd name="T23" fmla="*/ 294 h 811"/>
                  <a:gd name="T24" fmla="*/ 391 w 1259"/>
                  <a:gd name="T25" fmla="*/ 261 h 811"/>
                  <a:gd name="T26" fmla="*/ 288 w 1259"/>
                  <a:gd name="T27" fmla="*/ 229 h 811"/>
                  <a:gd name="T28" fmla="*/ 195 w 1259"/>
                  <a:gd name="T29" fmla="*/ 196 h 811"/>
                  <a:gd name="T30" fmla="*/ 119 w 1259"/>
                  <a:gd name="T31" fmla="*/ 152 h 811"/>
                  <a:gd name="T32" fmla="*/ 54 w 1259"/>
                  <a:gd name="T33" fmla="*/ 109 h 811"/>
                  <a:gd name="T34" fmla="*/ 33 w 1259"/>
                  <a:gd name="T35" fmla="*/ 87 h 811"/>
                  <a:gd name="T36" fmla="*/ 16 w 1259"/>
                  <a:gd name="T37" fmla="*/ 60 h 811"/>
                  <a:gd name="T38" fmla="*/ 5 w 1259"/>
                  <a:gd name="T39" fmla="*/ 33 h 811"/>
                  <a:gd name="T40" fmla="*/ 0 w 1259"/>
                  <a:gd name="T41" fmla="*/ 0 h 811"/>
                  <a:gd name="T42" fmla="*/ 0 w 1259"/>
                  <a:gd name="T43" fmla="*/ 6 h 811"/>
                  <a:gd name="T44" fmla="*/ 0 w 1259"/>
                  <a:gd name="T45" fmla="*/ 11 h 811"/>
                  <a:gd name="T46" fmla="*/ 0 w 1259"/>
                  <a:gd name="T47" fmla="*/ 38 h 811"/>
                  <a:gd name="T48" fmla="*/ 5 w 1259"/>
                  <a:gd name="T49" fmla="*/ 60 h 811"/>
                  <a:gd name="T50" fmla="*/ 16 w 1259"/>
                  <a:gd name="T51" fmla="*/ 87 h 811"/>
                  <a:gd name="T52" fmla="*/ 33 w 1259"/>
                  <a:gd name="T53" fmla="*/ 114 h 811"/>
                  <a:gd name="T54" fmla="*/ 54 w 1259"/>
                  <a:gd name="T55" fmla="*/ 142 h 811"/>
                  <a:gd name="T56" fmla="*/ 87 w 1259"/>
                  <a:gd name="T57" fmla="*/ 174 h 811"/>
                  <a:gd name="T58" fmla="*/ 125 w 1259"/>
                  <a:gd name="T59" fmla="*/ 207 h 811"/>
                  <a:gd name="T60" fmla="*/ 179 w 1259"/>
                  <a:gd name="T61" fmla="*/ 240 h 811"/>
                  <a:gd name="T62" fmla="*/ 244 w 1259"/>
                  <a:gd name="T63" fmla="*/ 278 h 811"/>
                  <a:gd name="T64" fmla="*/ 326 w 1259"/>
                  <a:gd name="T65" fmla="*/ 310 h 811"/>
                  <a:gd name="T66" fmla="*/ 418 w 1259"/>
                  <a:gd name="T67" fmla="*/ 348 h 811"/>
                  <a:gd name="T68" fmla="*/ 526 w 1259"/>
                  <a:gd name="T69" fmla="*/ 381 h 811"/>
                  <a:gd name="T70" fmla="*/ 657 w 1259"/>
                  <a:gd name="T71" fmla="*/ 414 h 811"/>
                  <a:gd name="T72" fmla="*/ 749 w 1259"/>
                  <a:gd name="T73" fmla="*/ 435 h 811"/>
                  <a:gd name="T74" fmla="*/ 830 w 1259"/>
                  <a:gd name="T75" fmla="*/ 463 h 811"/>
                  <a:gd name="T76" fmla="*/ 901 w 1259"/>
                  <a:gd name="T77" fmla="*/ 490 h 811"/>
                  <a:gd name="T78" fmla="*/ 966 w 1259"/>
                  <a:gd name="T79" fmla="*/ 512 h 811"/>
                  <a:gd name="T80" fmla="*/ 1015 w 1259"/>
                  <a:gd name="T81" fmla="*/ 539 h 811"/>
                  <a:gd name="T82" fmla="*/ 1053 w 1259"/>
                  <a:gd name="T83" fmla="*/ 566 h 811"/>
                  <a:gd name="T84" fmla="*/ 1080 w 1259"/>
                  <a:gd name="T85" fmla="*/ 593 h 811"/>
                  <a:gd name="T86" fmla="*/ 1102 w 1259"/>
                  <a:gd name="T87" fmla="*/ 620 h 811"/>
                  <a:gd name="T88" fmla="*/ 1112 w 1259"/>
                  <a:gd name="T89" fmla="*/ 648 h 811"/>
                  <a:gd name="T90" fmla="*/ 1118 w 1259"/>
                  <a:gd name="T91" fmla="*/ 675 h 811"/>
                  <a:gd name="T92" fmla="*/ 1112 w 1259"/>
                  <a:gd name="T93" fmla="*/ 697 h 811"/>
                  <a:gd name="T94" fmla="*/ 1096 w 1259"/>
                  <a:gd name="T95" fmla="*/ 724 h 811"/>
                  <a:gd name="T96" fmla="*/ 1080 w 1259"/>
                  <a:gd name="T97" fmla="*/ 746 h 811"/>
                  <a:gd name="T98" fmla="*/ 1053 w 1259"/>
                  <a:gd name="T99" fmla="*/ 767 h 811"/>
                  <a:gd name="T100" fmla="*/ 1015 w 1259"/>
                  <a:gd name="T101" fmla="*/ 789 h 811"/>
                  <a:gd name="T102" fmla="*/ 977 w 1259"/>
                  <a:gd name="T103" fmla="*/ 811 h 811"/>
                  <a:gd name="T104" fmla="*/ 1047 w 1259"/>
                  <a:gd name="T105" fmla="*/ 789 h 811"/>
                  <a:gd name="T106" fmla="*/ 1107 w 1259"/>
                  <a:gd name="T107" fmla="*/ 767 h 811"/>
                  <a:gd name="T108" fmla="*/ 1156 w 1259"/>
                  <a:gd name="T109" fmla="*/ 746 h 811"/>
                  <a:gd name="T110" fmla="*/ 1199 w 1259"/>
                  <a:gd name="T111" fmla="*/ 724 h 811"/>
                  <a:gd name="T112" fmla="*/ 1226 w 1259"/>
                  <a:gd name="T113" fmla="*/ 702 h 811"/>
                  <a:gd name="T114" fmla="*/ 1248 w 1259"/>
                  <a:gd name="T115" fmla="*/ 675 h 811"/>
                  <a:gd name="T116" fmla="*/ 1259 w 1259"/>
                  <a:gd name="T117" fmla="*/ 648 h 811"/>
                  <a:gd name="T118" fmla="*/ 1259 w 1259"/>
                  <a:gd name="T119" fmla="*/ 615 h 811"/>
                  <a:gd name="T120" fmla="*/ 1259 w 1259"/>
                  <a:gd name="T121" fmla="*/ 615 h 8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5368" name="Freeform 8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>
                  <a:gd name="T0" fmla="*/ 92 w 2849"/>
                  <a:gd name="T1" fmla="*/ 958 h 969"/>
                  <a:gd name="T2" fmla="*/ 0 w 2849"/>
                  <a:gd name="T3" fmla="*/ 969 h 969"/>
                  <a:gd name="T4" fmla="*/ 391 w 2849"/>
                  <a:gd name="T5" fmla="*/ 969 h 969"/>
                  <a:gd name="T6" fmla="*/ 434 w 2849"/>
                  <a:gd name="T7" fmla="*/ 947 h 969"/>
                  <a:gd name="T8" fmla="*/ 483 w 2849"/>
                  <a:gd name="T9" fmla="*/ 914 h 969"/>
                  <a:gd name="T10" fmla="*/ 554 w 2849"/>
                  <a:gd name="T11" fmla="*/ 876 h 969"/>
                  <a:gd name="T12" fmla="*/ 635 w 2849"/>
                  <a:gd name="T13" fmla="*/ 838 h 969"/>
                  <a:gd name="T14" fmla="*/ 727 w 2849"/>
                  <a:gd name="T15" fmla="*/ 794 h 969"/>
                  <a:gd name="T16" fmla="*/ 836 w 2849"/>
                  <a:gd name="T17" fmla="*/ 745 h 969"/>
                  <a:gd name="T18" fmla="*/ 961 w 2849"/>
                  <a:gd name="T19" fmla="*/ 696 h 969"/>
                  <a:gd name="T20" fmla="*/ 1102 w 2849"/>
                  <a:gd name="T21" fmla="*/ 642 h 969"/>
                  <a:gd name="T22" fmla="*/ 1259 w 2849"/>
                  <a:gd name="T23" fmla="*/ 582 h 969"/>
                  <a:gd name="T24" fmla="*/ 1433 w 2849"/>
                  <a:gd name="T25" fmla="*/ 522 h 969"/>
                  <a:gd name="T26" fmla="*/ 1623 w 2849"/>
                  <a:gd name="T27" fmla="*/ 462 h 969"/>
                  <a:gd name="T28" fmla="*/ 1829 w 2849"/>
                  <a:gd name="T29" fmla="*/ 403 h 969"/>
                  <a:gd name="T30" fmla="*/ 2057 w 2849"/>
                  <a:gd name="T31" fmla="*/ 343 h 969"/>
                  <a:gd name="T32" fmla="*/ 2301 w 2849"/>
                  <a:gd name="T33" fmla="*/ 283 h 969"/>
                  <a:gd name="T34" fmla="*/ 2567 w 2849"/>
                  <a:gd name="T35" fmla="*/ 223 h 969"/>
                  <a:gd name="T36" fmla="*/ 2849 w 2849"/>
                  <a:gd name="T37" fmla="*/ 163 h 969"/>
                  <a:gd name="T38" fmla="*/ 2849 w 2849"/>
                  <a:gd name="T39" fmla="*/ 0 h 969"/>
                  <a:gd name="T40" fmla="*/ 2817 w 2849"/>
                  <a:gd name="T41" fmla="*/ 16 h 969"/>
                  <a:gd name="T42" fmla="*/ 2773 w 2849"/>
                  <a:gd name="T43" fmla="*/ 33 h 969"/>
                  <a:gd name="T44" fmla="*/ 2719 w 2849"/>
                  <a:gd name="T45" fmla="*/ 54 h 969"/>
                  <a:gd name="T46" fmla="*/ 2648 w 2849"/>
                  <a:gd name="T47" fmla="*/ 76 h 969"/>
                  <a:gd name="T48" fmla="*/ 2572 w 2849"/>
                  <a:gd name="T49" fmla="*/ 98 h 969"/>
                  <a:gd name="T50" fmla="*/ 2491 w 2849"/>
                  <a:gd name="T51" fmla="*/ 120 h 969"/>
                  <a:gd name="T52" fmla="*/ 2399 w 2849"/>
                  <a:gd name="T53" fmla="*/ 147 h 969"/>
                  <a:gd name="T54" fmla="*/ 2301 w 2849"/>
                  <a:gd name="T55" fmla="*/ 169 h 969"/>
                  <a:gd name="T56" fmla="*/ 2095 w 2849"/>
                  <a:gd name="T57" fmla="*/ 223 h 969"/>
                  <a:gd name="T58" fmla="*/ 1889 w 2849"/>
                  <a:gd name="T59" fmla="*/ 277 h 969"/>
                  <a:gd name="T60" fmla="*/ 1688 w 2849"/>
                  <a:gd name="T61" fmla="*/ 326 h 969"/>
                  <a:gd name="T62" fmla="*/ 1590 w 2849"/>
                  <a:gd name="T63" fmla="*/ 354 h 969"/>
                  <a:gd name="T64" fmla="*/ 1503 w 2849"/>
                  <a:gd name="T65" fmla="*/ 381 h 969"/>
                  <a:gd name="T66" fmla="*/ 1107 w 2849"/>
                  <a:gd name="T67" fmla="*/ 506 h 969"/>
                  <a:gd name="T68" fmla="*/ 912 w 2849"/>
                  <a:gd name="T69" fmla="*/ 577 h 969"/>
                  <a:gd name="T70" fmla="*/ 727 w 2849"/>
                  <a:gd name="T71" fmla="*/ 647 h 969"/>
                  <a:gd name="T72" fmla="*/ 548 w 2849"/>
                  <a:gd name="T73" fmla="*/ 718 h 969"/>
                  <a:gd name="T74" fmla="*/ 380 w 2849"/>
                  <a:gd name="T75" fmla="*/ 794 h 969"/>
                  <a:gd name="T76" fmla="*/ 228 w 2849"/>
                  <a:gd name="T77" fmla="*/ 876 h 969"/>
                  <a:gd name="T78" fmla="*/ 92 w 2849"/>
                  <a:gd name="T79" fmla="*/ 958 h 969"/>
                  <a:gd name="T80" fmla="*/ 92 w 2849"/>
                  <a:gd name="T81" fmla="*/ 958 h 9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5369" name="Freeform 9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>
                  <a:gd name="T0" fmla="*/ 1433 w 3007"/>
                  <a:gd name="T1" fmla="*/ 474 h 2085"/>
                  <a:gd name="T2" fmla="*/ 1460 w 3007"/>
                  <a:gd name="T3" fmla="*/ 528 h 2085"/>
                  <a:gd name="T4" fmla="*/ 1541 w 3007"/>
                  <a:gd name="T5" fmla="*/ 593 h 2085"/>
                  <a:gd name="T6" fmla="*/ 1715 w 3007"/>
                  <a:gd name="T7" fmla="*/ 670 h 2085"/>
                  <a:gd name="T8" fmla="*/ 1927 w 3007"/>
                  <a:gd name="T9" fmla="*/ 735 h 2085"/>
                  <a:gd name="T10" fmla="*/ 2155 w 3007"/>
                  <a:gd name="T11" fmla="*/ 789 h 2085"/>
                  <a:gd name="T12" fmla="*/ 2372 w 3007"/>
                  <a:gd name="T13" fmla="*/ 849 h 2085"/>
                  <a:gd name="T14" fmla="*/ 2551 w 3007"/>
                  <a:gd name="T15" fmla="*/ 920 h 2085"/>
                  <a:gd name="T16" fmla="*/ 2638 w 3007"/>
                  <a:gd name="T17" fmla="*/ 980 h 2085"/>
                  <a:gd name="T18" fmla="*/ 2676 w 3007"/>
                  <a:gd name="T19" fmla="*/ 1029 h 2085"/>
                  <a:gd name="T20" fmla="*/ 2681 w 3007"/>
                  <a:gd name="T21" fmla="*/ 1083 h 2085"/>
                  <a:gd name="T22" fmla="*/ 2665 w 3007"/>
                  <a:gd name="T23" fmla="*/ 1127 h 2085"/>
                  <a:gd name="T24" fmla="*/ 2616 w 3007"/>
                  <a:gd name="T25" fmla="*/ 1170 h 2085"/>
                  <a:gd name="T26" fmla="*/ 2545 w 3007"/>
                  <a:gd name="T27" fmla="*/ 1208 h 2085"/>
                  <a:gd name="T28" fmla="*/ 2448 w 3007"/>
                  <a:gd name="T29" fmla="*/ 1241 h 2085"/>
                  <a:gd name="T30" fmla="*/ 2328 w 3007"/>
                  <a:gd name="T31" fmla="*/ 1274 h 2085"/>
                  <a:gd name="T32" fmla="*/ 2106 w 3007"/>
                  <a:gd name="T33" fmla="*/ 1328 h 2085"/>
                  <a:gd name="T34" fmla="*/ 1742 w 3007"/>
                  <a:gd name="T35" fmla="*/ 1421 h 2085"/>
                  <a:gd name="T36" fmla="*/ 1308 w 3007"/>
                  <a:gd name="T37" fmla="*/ 1540 h 2085"/>
                  <a:gd name="T38" fmla="*/ 820 w 3007"/>
                  <a:gd name="T39" fmla="*/ 1709 h 2085"/>
                  <a:gd name="T40" fmla="*/ 282 w 3007"/>
                  <a:gd name="T41" fmla="*/ 1943 h 2085"/>
                  <a:gd name="T42" fmla="*/ 152 w 3007"/>
                  <a:gd name="T43" fmla="*/ 2085 h 2085"/>
                  <a:gd name="T44" fmla="*/ 386 w 3007"/>
                  <a:gd name="T45" fmla="*/ 1992 h 2085"/>
                  <a:gd name="T46" fmla="*/ 700 w 3007"/>
                  <a:gd name="T47" fmla="*/ 1834 h 2085"/>
                  <a:gd name="T48" fmla="*/ 1064 w 3007"/>
                  <a:gd name="T49" fmla="*/ 1693 h 2085"/>
                  <a:gd name="T50" fmla="*/ 1661 w 3007"/>
                  <a:gd name="T51" fmla="*/ 1497 h 2085"/>
                  <a:gd name="T52" fmla="*/ 1845 w 3007"/>
                  <a:gd name="T53" fmla="*/ 1442 h 2085"/>
                  <a:gd name="T54" fmla="*/ 2252 w 3007"/>
                  <a:gd name="T55" fmla="*/ 1339 h 2085"/>
                  <a:gd name="T56" fmla="*/ 2551 w 3007"/>
                  <a:gd name="T57" fmla="*/ 1263 h 2085"/>
                  <a:gd name="T58" fmla="*/ 2730 w 3007"/>
                  <a:gd name="T59" fmla="*/ 1214 h 2085"/>
                  <a:gd name="T60" fmla="*/ 2876 w 3007"/>
                  <a:gd name="T61" fmla="*/ 1170 h 2085"/>
                  <a:gd name="T62" fmla="*/ 2974 w 3007"/>
                  <a:gd name="T63" fmla="*/ 1132 h 2085"/>
                  <a:gd name="T64" fmla="*/ 3007 w 3007"/>
                  <a:gd name="T65" fmla="*/ 871 h 2085"/>
                  <a:gd name="T66" fmla="*/ 2860 w 3007"/>
                  <a:gd name="T67" fmla="*/ 844 h 2085"/>
                  <a:gd name="T68" fmla="*/ 2670 w 3007"/>
                  <a:gd name="T69" fmla="*/ 806 h 2085"/>
                  <a:gd name="T70" fmla="*/ 2458 w 3007"/>
                  <a:gd name="T71" fmla="*/ 757 h 2085"/>
                  <a:gd name="T72" fmla="*/ 2138 w 3007"/>
                  <a:gd name="T73" fmla="*/ 670 h 2085"/>
                  <a:gd name="T74" fmla="*/ 1959 w 3007"/>
                  <a:gd name="T75" fmla="*/ 604 h 2085"/>
                  <a:gd name="T76" fmla="*/ 1824 w 3007"/>
                  <a:gd name="T77" fmla="*/ 534 h 2085"/>
                  <a:gd name="T78" fmla="*/ 1769 w 3007"/>
                  <a:gd name="T79" fmla="*/ 474 h 2085"/>
                  <a:gd name="T80" fmla="*/ 1753 w 3007"/>
                  <a:gd name="T81" fmla="*/ 436 h 2085"/>
                  <a:gd name="T82" fmla="*/ 1780 w 3007"/>
                  <a:gd name="T83" fmla="*/ 381 h 2085"/>
                  <a:gd name="T84" fmla="*/ 1862 w 3007"/>
                  <a:gd name="T85" fmla="*/ 316 h 2085"/>
                  <a:gd name="T86" fmla="*/ 1986 w 3007"/>
                  <a:gd name="T87" fmla="*/ 267 h 2085"/>
                  <a:gd name="T88" fmla="*/ 2149 w 3007"/>
                  <a:gd name="T89" fmla="*/ 229 h 2085"/>
                  <a:gd name="T90" fmla="*/ 2431 w 3007"/>
                  <a:gd name="T91" fmla="*/ 180 h 2085"/>
                  <a:gd name="T92" fmla="*/ 2827 w 3007"/>
                  <a:gd name="T93" fmla="*/ 125 h 2085"/>
                  <a:gd name="T94" fmla="*/ 3007 w 3007"/>
                  <a:gd name="T95" fmla="*/ 87 h 2085"/>
                  <a:gd name="T96" fmla="*/ 2909 w 3007"/>
                  <a:gd name="T97" fmla="*/ 22 h 2085"/>
                  <a:gd name="T98" fmla="*/ 2676 w 3007"/>
                  <a:gd name="T99" fmla="*/ 66 h 2085"/>
                  <a:gd name="T100" fmla="*/ 2285 w 3007"/>
                  <a:gd name="T101" fmla="*/ 120 h 2085"/>
                  <a:gd name="T102" fmla="*/ 2030 w 3007"/>
                  <a:gd name="T103" fmla="*/ 158 h 2085"/>
                  <a:gd name="T104" fmla="*/ 1791 w 3007"/>
                  <a:gd name="T105" fmla="*/ 202 h 2085"/>
                  <a:gd name="T106" fmla="*/ 1601 w 3007"/>
                  <a:gd name="T107" fmla="*/ 261 h 2085"/>
                  <a:gd name="T108" fmla="*/ 1471 w 3007"/>
                  <a:gd name="T109" fmla="*/ 338 h 2085"/>
                  <a:gd name="T110" fmla="*/ 1438 w 3007"/>
                  <a:gd name="T111" fmla="*/ 387 h 2085"/>
                  <a:gd name="T112" fmla="*/ 1427 w 3007"/>
                  <a:gd name="T113" fmla="*/ 441 h 20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5370" name="Freeform 10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>
                  <a:gd name="T0" fmla="*/ 0 w 1248"/>
                  <a:gd name="T1" fmla="*/ 332 h 539"/>
                  <a:gd name="T2" fmla="*/ 0 w 1248"/>
                  <a:gd name="T3" fmla="*/ 360 h 539"/>
                  <a:gd name="T4" fmla="*/ 5 w 1248"/>
                  <a:gd name="T5" fmla="*/ 387 h 539"/>
                  <a:gd name="T6" fmla="*/ 27 w 1248"/>
                  <a:gd name="T7" fmla="*/ 414 h 539"/>
                  <a:gd name="T8" fmla="*/ 54 w 1248"/>
                  <a:gd name="T9" fmla="*/ 436 h 539"/>
                  <a:gd name="T10" fmla="*/ 92 w 1248"/>
                  <a:gd name="T11" fmla="*/ 463 h 539"/>
                  <a:gd name="T12" fmla="*/ 141 w 1248"/>
                  <a:gd name="T13" fmla="*/ 490 h 539"/>
                  <a:gd name="T14" fmla="*/ 195 w 1248"/>
                  <a:gd name="T15" fmla="*/ 512 h 539"/>
                  <a:gd name="T16" fmla="*/ 255 w 1248"/>
                  <a:gd name="T17" fmla="*/ 539 h 539"/>
                  <a:gd name="T18" fmla="*/ 212 w 1248"/>
                  <a:gd name="T19" fmla="*/ 517 h 539"/>
                  <a:gd name="T20" fmla="*/ 179 w 1248"/>
                  <a:gd name="T21" fmla="*/ 490 h 539"/>
                  <a:gd name="T22" fmla="*/ 157 w 1248"/>
                  <a:gd name="T23" fmla="*/ 468 h 539"/>
                  <a:gd name="T24" fmla="*/ 141 w 1248"/>
                  <a:gd name="T25" fmla="*/ 447 h 539"/>
                  <a:gd name="T26" fmla="*/ 136 w 1248"/>
                  <a:gd name="T27" fmla="*/ 425 h 539"/>
                  <a:gd name="T28" fmla="*/ 136 w 1248"/>
                  <a:gd name="T29" fmla="*/ 403 h 539"/>
                  <a:gd name="T30" fmla="*/ 141 w 1248"/>
                  <a:gd name="T31" fmla="*/ 381 h 539"/>
                  <a:gd name="T32" fmla="*/ 157 w 1248"/>
                  <a:gd name="T33" fmla="*/ 365 h 539"/>
                  <a:gd name="T34" fmla="*/ 179 w 1248"/>
                  <a:gd name="T35" fmla="*/ 343 h 539"/>
                  <a:gd name="T36" fmla="*/ 201 w 1248"/>
                  <a:gd name="T37" fmla="*/ 327 h 539"/>
                  <a:gd name="T38" fmla="*/ 266 w 1248"/>
                  <a:gd name="T39" fmla="*/ 294 h 539"/>
                  <a:gd name="T40" fmla="*/ 353 w 1248"/>
                  <a:gd name="T41" fmla="*/ 262 h 539"/>
                  <a:gd name="T42" fmla="*/ 445 w 1248"/>
                  <a:gd name="T43" fmla="*/ 234 h 539"/>
                  <a:gd name="T44" fmla="*/ 554 w 1248"/>
                  <a:gd name="T45" fmla="*/ 213 h 539"/>
                  <a:gd name="T46" fmla="*/ 662 w 1248"/>
                  <a:gd name="T47" fmla="*/ 191 h 539"/>
                  <a:gd name="T48" fmla="*/ 890 w 1248"/>
                  <a:gd name="T49" fmla="*/ 153 h 539"/>
                  <a:gd name="T50" fmla="*/ 993 w 1248"/>
                  <a:gd name="T51" fmla="*/ 136 h 539"/>
                  <a:gd name="T52" fmla="*/ 1091 w 1248"/>
                  <a:gd name="T53" fmla="*/ 120 h 539"/>
                  <a:gd name="T54" fmla="*/ 1178 w 1248"/>
                  <a:gd name="T55" fmla="*/ 115 h 539"/>
                  <a:gd name="T56" fmla="*/ 1248 w 1248"/>
                  <a:gd name="T57" fmla="*/ 104 h 539"/>
                  <a:gd name="T58" fmla="*/ 1248 w 1248"/>
                  <a:gd name="T59" fmla="*/ 0 h 539"/>
                  <a:gd name="T60" fmla="*/ 1161 w 1248"/>
                  <a:gd name="T61" fmla="*/ 22 h 539"/>
                  <a:gd name="T62" fmla="*/ 1069 w 1248"/>
                  <a:gd name="T63" fmla="*/ 38 h 539"/>
                  <a:gd name="T64" fmla="*/ 874 w 1248"/>
                  <a:gd name="T65" fmla="*/ 71 h 539"/>
                  <a:gd name="T66" fmla="*/ 673 w 1248"/>
                  <a:gd name="T67" fmla="*/ 93 h 539"/>
                  <a:gd name="T68" fmla="*/ 483 w 1248"/>
                  <a:gd name="T69" fmla="*/ 126 h 539"/>
                  <a:gd name="T70" fmla="*/ 391 w 1248"/>
                  <a:gd name="T71" fmla="*/ 142 h 539"/>
                  <a:gd name="T72" fmla="*/ 309 w 1248"/>
                  <a:gd name="T73" fmla="*/ 158 h 539"/>
                  <a:gd name="T74" fmla="*/ 228 w 1248"/>
                  <a:gd name="T75" fmla="*/ 180 h 539"/>
                  <a:gd name="T76" fmla="*/ 163 w 1248"/>
                  <a:gd name="T77" fmla="*/ 202 h 539"/>
                  <a:gd name="T78" fmla="*/ 103 w 1248"/>
                  <a:gd name="T79" fmla="*/ 229 h 539"/>
                  <a:gd name="T80" fmla="*/ 54 w 1248"/>
                  <a:gd name="T81" fmla="*/ 256 h 539"/>
                  <a:gd name="T82" fmla="*/ 22 w 1248"/>
                  <a:gd name="T83" fmla="*/ 294 h 539"/>
                  <a:gd name="T84" fmla="*/ 0 w 1248"/>
                  <a:gd name="T85" fmla="*/ 332 h 539"/>
                  <a:gd name="T86" fmla="*/ 0 w 1248"/>
                  <a:gd name="T87" fmla="*/ 332 h 5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</p:grpSp>
        <p:sp>
          <p:nvSpPr>
            <p:cNvPr id="15371" name="Freeform 11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>
                <a:gd name="T0" fmla="*/ 982 w 2296"/>
                <a:gd name="T1" fmla="*/ 1061 h 1469"/>
                <a:gd name="T2" fmla="*/ 1357 w 2296"/>
                <a:gd name="T3" fmla="*/ 1012 h 1469"/>
                <a:gd name="T4" fmla="*/ 1666 w 2296"/>
                <a:gd name="T5" fmla="*/ 957 h 1469"/>
                <a:gd name="T6" fmla="*/ 1916 w 2296"/>
                <a:gd name="T7" fmla="*/ 897 h 1469"/>
                <a:gd name="T8" fmla="*/ 2100 w 2296"/>
                <a:gd name="T9" fmla="*/ 832 h 1469"/>
                <a:gd name="T10" fmla="*/ 2220 w 2296"/>
                <a:gd name="T11" fmla="*/ 756 h 1469"/>
                <a:gd name="T12" fmla="*/ 2285 w 2296"/>
                <a:gd name="T13" fmla="*/ 669 h 1469"/>
                <a:gd name="T14" fmla="*/ 2290 w 2296"/>
                <a:gd name="T15" fmla="*/ 560 h 1469"/>
                <a:gd name="T16" fmla="*/ 2241 w 2296"/>
                <a:gd name="T17" fmla="*/ 457 h 1469"/>
                <a:gd name="T18" fmla="*/ 2144 w 2296"/>
                <a:gd name="T19" fmla="*/ 364 h 1469"/>
                <a:gd name="T20" fmla="*/ 2008 w 2296"/>
                <a:gd name="T21" fmla="*/ 277 h 1469"/>
                <a:gd name="T22" fmla="*/ 1769 w 2296"/>
                <a:gd name="T23" fmla="*/ 157 h 1469"/>
                <a:gd name="T24" fmla="*/ 1612 w 2296"/>
                <a:gd name="T25" fmla="*/ 92 h 1469"/>
                <a:gd name="T26" fmla="*/ 1476 w 2296"/>
                <a:gd name="T27" fmla="*/ 43 h 1469"/>
                <a:gd name="T28" fmla="*/ 1384 w 2296"/>
                <a:gd name="T29" fmla="*/ 10 h 1469"/>
                <a:gd name="T30" fmla="*/ 1346 w 2296"/>
                <a:gd name="T31" fmla="*/ 0 h 1469"/>
                <a:gd name="T32" fmla="*/ 1655 w 2296"/>
                <a:gd name="T33" fmla="*/ 119 h 1469"/>
                <a:gd name="T34" fmla="*/ 1948 w 2296"/>
                <a:gd name="T35" fmla="*/ 255 h 1469"/>
                <a:gd name="T36" fmla="*/ 2068 w 2296"/>
                <a:gd name="T37" fmla="*/ 326 h 1469"/>
                <a:gd name="T38" fmla="*/ 2171 w 2296"/>
                <a:gd name="T39" fmla="*/ 402 h 1469"/>
                <a:gd name="T40" fmla="*/ 2236 w 2296"/>
                <a:gd name="T41" fmla="*/ 478 h 1469"/>
                <a:gd name="T42" fmla="*/ 2263 w 2296"/>
                <a:gd name="T43" fmla="*/ 560 h 1469"/>
                <a:gd name="T44" fmla="*/ 2241 w 2296"/>
                <a:gd name="T45" fmla="*/ 636 h 1469"/>
                <a:gd name="T46" fmla="*/ 2171 w 2296"/>
                <a:gd name="T47" fmla="*/ 702 h 1469"/>
                <a:gd name="T48" fmla="*/ 2062 w 2296"/>
                <a:gd name="T49" fmla="*/ 756 h 1469"/>
                <a:gd name="T50" fmla="*/ 1921 w 2296"/>
                <a:gd name="T51" fmla="*/ 800 h 1469"/>
                <a:gd name="T52" fmla="*/ 1748 w 2296"/>
                <a:gd name="T53" fmla="*/ 843 h 1469"/>
                <a:gd name="T54" fmla="*/ 1351 w 2296"/>
                <a:gd name="T55" fmla="*/ 908 h 1469"/>
                <a:gd name="T56" fmla="*/ 923 w 2296"/>
                <a:gd name="T57" fmla="*/ 968 h 1469"/>
                <a:gd name="T58" fmla="*/ 521 w 2296"/>
                <a:gd name="T59" fmla="*/ 1028 h 1469"/>
                <a:gd name="T60" fmla="*/ 353 w 2296"/>
                <a:gd name="T61" fmla="*/ 1066 h 1469"/>
                <a:gd name="T62" fmla="*/ 206 w 2296"/>
                <a:gd name="T63" fmla="*/ 1104 h 1469"/>
                <a:gd name="T64" fmla="*/ 92 w 2296"/>
                <a:gd name="T65" fmla="*/ 1148 h 1469"/>
                <a:gd name="T66" fmla="*/ 22 w 2296"/>
                <a:gd name="T67" fmla="*/ 1202 h 1469"/>
                <a:gd name="T68" fmla="*/ 0 w 2296"/>
                <a:gd name="T69" fmla="*/ 1262 h 1469"/>
                <a:gd name="T70" fmla="*/ 27 w 2296"/>
                <a:gd name="T71" fmla="*/ 1327 h 1469"/>
                <a:gd name="T72" fmla="*/ 98 w 2296"/>
                <a:gd name="T73" fmla="*/ 1382 h 1469"/>
                <a:gd name="T74" fmla="*/ 196 w 2296"/>
                <a:gd name="T75" fmla="*/ 1425 h 1469"/>
                <a:gd name="T76" fmla="*/ 326 w 2296"/>
                <a:gd name="T77" fmla="*/ 1469 h 1469"/>
                <a:gd name="T78" fmla="*/ 217 w 2296"/>
                <a:gd name="T79" fmla="*/ 1414 h 1469"/>
                <a:gd name="T80" fmla="*/ 147 w 2296"/>
                <a:gd name="T81" fmla="*/ 1360 h 1469"/>
                <a:gd name="T82" fmla="*/ 120 w 2296"/>
                <a:gd name="T83" fmla="*/ 1306 h 1469"/>
                <a:gd name="T84" fmla="*/ 141 w 2296"/>
                <a:gd name="T85" fmla="*/ 1257 h 1469"/>
                <a:gd name="T86" fmla="*/ 212 w 2296"/>
                <a:gd name="T87" fmla="*/ 1208 h 1469"/>
                <a:gd name="T88" fmla="*/ 342 w 2296"/>
                <a:gd name="T89" fmla="*/ 1164 h 1469"/>
                <a:gd name="T90" fmla="*/ 527 w 2296"/>
                <a:gd name="T91" fmla="*/ 1121 h 1469"/>
                <a:gd name="T92" fmla="*/ 771 w 2296"/>
                <a:gd name="T93" fmla="*/ 1088 h 14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5372" name="Freeform 12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>
                <a:gd name="T0" fmla="*/ 0 w 5740"/>
                <a:gd name="T1" fmla="*/ 0 h 1906"/>
                <a:gd name="T2" fmla="*/ 0 w 5740"/>
                <a:gd name="T3" fmla="*/ 1906 h 1906"/>
                <a:gd name="T4" fmla="*/ 5740 w 5740"/>
                <a:gd name="T5" fmla="*/ 1906 h 1906"/>
                <a:gd name="T6" fmla="*/ 5740 w 5740"/>
                <a:gd name="T7" fmla="*/ 0 h 1906"/>
                <a:gd name="T8" fmla="*/ 0 w 5740"/>
                <a:gd name="T9" fmla="*/ 0 h 1906"/>
                <a:gd name="T10" fmla="*/ 0 w 5740"/>
                <a:gd name="T11" fmla="*/ 0 h 19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sp>
        <p:nvSpPr>
          <p:cNvPr id="15373" name="Rectangle 13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5374" name="Rectangle 1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200"/>
            </a:lvl1pPr>
          </a:lstStyle>
          <a:p>
            <a:endParaRPr lang="en-US" altLang="ja-JP"/>
          </a:p>
        </p:txBody>
      </p:sp>
      <p:sp>
        <p:nvSpPr>
          <p:cNvPr id="15375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</p:sldLayoutIdLst>
  <p:hf sldNum="0" hdr="0" ftr="0" dt="0"/>
  <p:txStyles>
    <p:titleStyle>
      <a:lvl1pPr algn="ctr" rtl="0" fontAlgn="base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ea typeface="ＭＳ Ｐゴシック" pitchFamily="50" charset="-128"/>
        </a:defRPr>
      </a:lvl2pPr>
      <a:lvl3pPr algn="ctr" rtl="0" fontAlgn="base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ea typeface="ＭＳ Ｐゴシック" pitchFamily="50" charset="-128"/>
        </a:defRPr>
      </a:lvl3pPr>
      <a:lvl4pPr algn="ctr" rtl="0" fontAlgn="base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ea typeface="ＭＳ Ｐゴシック" pitchFamily="50" charset="-128"/>
        </a:defRPr>
      </a:lvl4pPr>
      <a:lvl5pPr algn="ctr" rtl="0" fontAlgn="base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ea typeface="ＭＳ Ｐゴシック" pitchFamily="50" charset="-128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kumimoji="1"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kumimoji="1"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n"/>
        <a:defRPr kumimoji="1"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4" name="Text Box 4"/>
          <p:cNvSpPr txBox="1">
            <a:spLocks noChangeArrowheads="1"/>
          </p:cNvSpPr>
          <p:nvPr/>
        </p:nvSpPr>
        <p:spPr bwMode="auto">
          <a:xfrm>
            <a:off x="1827213" y="2214563"/>
            <a:ext cx="548957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ja-JP" altLang="ja-JP"/>
          </a:p>
        </p:txBody>
      </p:sp>
      <p:sp>
        <p:nvSpPr>
          <p:cNvPr id="107525" name="Text Box 5"/>
          <p:cNvSpPr txBox="1">
            <a:spLocks noChangeArrowheads="1"/>
          </p:cNvSpPr>
          <p:nvPr/>
        </p:nvSpPr>
        <p:spPr bwMode="auto">
          <a:xfrm>
            <a:off x="354889" y="1988840"/>
            <a:ext cx="8434222" cy="20621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altLang="ja-JP" sz="3200" dirty="0"/>
              <a:t>2024</a:t>
            </a:r>
            <a:r>
              <a:rPr lang="ja-JP" altLang="en-US" sz="3200" dirty="0"/>
              <a:t>年度　</a:t>
            </a:r>
            <a:r>
              <a:rPr lang="ja-JP" altLang="ja-JP" sz="3200" dirty="0"/>
              <a:t>苦情受付状況</a:t>
            </a:r>
          </a:p>
          <a:p>
            <a:r>
              <a:rPr lang="ja-JP" altLang="ja-JP" sz="3200" dirty="0"/>
              <a:t>　　</a:t>
            </a:r>
            <a:endParaRPr lang="en-US" altLang="ja-JP" sz="3200" dirty="0"/>
          </a:p>
          <a:p>
            <a:pPr algn="ctr"/>
            <a:r>
              <a:rPr lang="ja-JP" altLang="ja-JP" sz="3200" dirty="0"/>
              <a:t>苦情受付　</a:t>
            </a:r>
            <a:r>
              <a:rPr lang="en-US" altLang="ja-JP" sz="3200" dirty="0"/>
              <a:t>0</a:t>
            </a:r>
            <a:r>
              <a:rPr lang="ja-JP" altLang="ja-JP" sz="3200" dirty="0"/>
              <a:t>件</a:t>
            </a:r>
          </a:p>
          <a:p>
            <a:r>
              <a:rPr lang="en-US" altLang="ja-JP" sz="3200" dirty="0"/>
              <a:t> </a:t>
            </a:r>
            <a:endParaRPr lang="ja-JP" altLang="ja-JP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tream">
  <a:themeElements>
    <a:clrScheme name="Stream 1">
      <a:dk1>
        <a:srgbClr val="000514"/>
      </a:dk1>
      <a:lt1>
        <a:srgbClr val="FFFFFF"/>
      </a:lt1>
      <a:dk2>
        <a:srgbClr val="003399"/>
      </a:dk2>
      <a:lt2>
        <a:srgbClr val="E5E5FF"/>
      </a:lt2>
      <a:accent1>
        <a:srgbClr val="0099CC"/>
      </a:accent1>
      <a:accent2>
        <a:srgbClr val="A886E0"/>
      </a:accent2>
      <a:accent3>
        <a:srgbClr val="AAADCA"/>
      </a:accent3>
      <a:accent4>
        <a:srgbClr val="DADADA"/>
      </a:accent4>
      <a:accent5>
        <a:srgbClr val="AACAE2"/>
      </a:accent5>
      <a:accent6>
        <a:srgbClr val="9879CB"/>
      </a:accent6>
      <a:hlink>
        <a:srgbClr val="FFCC00"/>
      </a:hlink>
      <a:folHlink>
        <a:srgbClr val="FFFFCC"/>
      </a:folHlink>
    </a:clrScheme>
    <a:fontScheme name="Stream">
      <a:majorFont>
        <a:latin typeface="Garamond"/>
        <a:ea typeface="ＭＳ Ｐゴシック"/>
        <a:cs typeface=""/>
      </a:majorFont>
      <a:minorFont>
        <a:latin typeface="Garamond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ream 1">
        <a:dk1>
          <a:srgbClr val="000514"/>
        </a:dk1>
        <a:lt1>
          <a:srgbClr val="FFFFFF"/>
        </a:lt1>
        <a:dk2>
          <a:srgbClr val="003399"/>
        </a:dk2>
        <a:lt2>
          <a:srgbClr val="E5E5FF"/>
        </a:lt2>
        <a:accent1>
          <a:srgbClr val="0099CC"/>
        </a:accent1>
        <a:accent2>
          <a:srgbClr val="A886E0"/>
        </a:accent2>
        <a:accent3>
          <a:srgbClr val="AAADCA"/>
        </a:accent3>
        <a:accent4>
          <a:srgbClr val="DADADA"/>
        </a:accent4>
        <a:accent5>
          <a:srgbClr val="AACAE2"/>
        </a:accent5>
        <a:accent6>
          <a:srgbClr val="9879CB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2">
        <a:dk1>
          <a:srgbClr val="3E3E5C"/>
        </a:dk1>
        <a:lt1>
          <a:srgbClr val="FFFFFF"/>
        </a:lt1>
        <a:dk2>
          <a:srgbClr val="666699"/>
        </a:dk2>
        <a:lt2>
          <a:srgbClr val="DFDFE9"/>
        </a:lt2>
        <a:accent1>
          <a:srgbClr val="CC66FF"/>
        </a:accent1>
        <a:accent2>
          <a:srgbClr val="679ACD"/>
        </a:accent2>
        <a:accent3>
          <a:srgbClr val="B8B8CA"/>
        </a:accent3>
        <a:accent4>
          <a:srgbClr val="DADADA"/>
        </a:accent4>
        <a:accent5>
          <a:srgbClr val="E2B8FF"/>
        </a:accent5>
        <a:accent6>
          <a:srgbClr val="5D8BBA"/>
        </a:accent6>
        <a:hlink>
          <a:srgbClr val="CCE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3">
        <a:dk1>
          <a:srgbClr val="2A5400"/>
        </a:dk1>
        <a:lt1>
          <a:srgbClr val="FFFFFF"/>
        </a:lt1>
        <a:dk2>
          <a:srgbClr val="4A9400"/>
        </a:dk2>
        <a:lt2>
          <a:srgbClr val="BAE8BA"/>
        </a:lt2>
        <a:accent1>
          <a:srgbClr val="33CC33"/>
        </a:accent1>
        <a:accent2>
          <a:srgbClr val="99CC00"/>
        </a:accent2>
        <a:accent3>
          <a:srgbClr val="B1C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99FF33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4">
        <a:dk1>
          <a:srgbClr val="000000"/>
        </a:dk1>
        <a:lt1>
          <a:srgbClr val="FFFFFF"/>
        </a:lt1>
        <a:dk2>
          <a:srgbClr val="51596D"/>
        </a:dk2>
        <a:lt2>
          <a:srgbClr val="DDDDDD"/>
        </a:lt2>
        <a:accent1>
          <a:srgbClr val="787E8A"/>
        </a:accent1>
        <a:accent2>
          <a:srgbClr val="339966"/>
        </a:accent2>
        <a:accent3>
          <a:srgbClr val="B3B5BA"/>
        </a:accent3>
        <a:accent4>
          <a:srgbClr val="DADADA"/>
        </a:accent4>
        <a:accent5>
          <a:srgbClr val="BEC0C4"/>
        </a:accent5>
        <a:accent6>
          <a:srgbClr val="2D8A5C"/>
        </a:accent6>
        <a:hlink>
          <a:srgbClr val="00FFFF"/>
        </a:hlink>
        <a:folHlink>
          <a:srgbClr val="74B6D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5">
        <a:dk1>
          <a:srgbClr val="5C1F00"/>
        </a:dk1>
        <a:lt1>
          <a:srgbClr val="FFFFFF"/>
        </a:lt1>
        <a:dk2>
          <a:srgbClr val="8C0000"/>
        </a:dk2>
        <a:lt2>
          <a:srgbClr val="DFD293"/>
        </a:lt2>
        <a:accent1>
          <a:srgbClr val="FF6845"/>
        </a:accent1>
        <a:accent2>
          <a:srgbClr val="BE7960"/>
        </a:accent2>
        <a:accent3>
          <a:srgbClr val="C5AAAA"/>
        </a:accent3>
        <a:accent4>
          <a:srgbClr val="DADADA"/>
        </a:accent4>
        <a:accent5>
          <a:srgbClr val="FFB9B0"/>
        </a:accent5>
        <a:accent6>
          <a:srgbClr val="AC6D56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6">
        <a:dk1>
          <a:srgbClr val="5E4444"/>
        </a:dk1>
        <a:lt1>
          <a:srgbClr val="F7F3F3"/>
        </a:lt1>
        <a:dk2>
          <a:srgbClr val="8A6362"/>
        </a:dk2>
        <a:lt2>
          <a:srgbClr val="D8C1BA"/>
        </a:lt2>
        <a:accent1>
          <a:srgbClr val="CC6600"/>
        </a:accent1>
        <a:accent2>
          <a:srgbClr val="C16059"/>
        </a:accent2>
        <a:accent3>
          <a:srgbClr val="C4B7B7"/>
        </a:accent3>
        <a:accent4>
          <a:srgbClr val="D3D0D0"/>
        </a:accent4>
        <a:accent5>
          <a:srgbClr val="E2B8AA"/>
        </a:accent5>
        <a:accent6>
          <a:srgbClr val="AF5650"/>
        </a:accent6>
        <a:hlink>
          <a:srgbClr val="FFCC00"/>
        </a:hlink>
        <a:folHlink>
          <a:srgbClr val="CBB55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7">
        <a:dk1>
          <a:srgbClr val="7F6737"/>
        </a:dk1>
        <a:lt1>
          <a:srgbClr val="FFFFFF"/>
        </a:lt1>
        <a:dk2>
          <a:srgbClr val="BFA673"/>
        </a:dk2>
        <a:lt2>
          <a:srgbClr val="E6E3AA"/>
        </a:lt2>
        <a:accent1>
          <a:srgbClr val="FFCC00"/>
        </a:accent1>
        <a:accent2>
          <a:srgbClr val="808000"/>
        </a:accent2>
        <a:accent3>
          <a:srgbClr val="DCD0BC"/>
        </a:accent3>
        <a:accent4>
          <a:srgbClr val="DADADA"/>
        </a:accent4>
        <a:accent5>
          <a:srgbClr val="FFE2AA"/>
        </a:accent5>
        <a:accent6>
          <a:srgbClr val="737300"/>
        </a:accent6>
        <a:hlink>
          <a:srgbClr val="784700"/>
        </a:hlink>
        <a:folHlink>
          <a:srgbClr val="9A7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8">
        <a:dk1>
          <a:srgbClr val="4B2500"/>
        </a:dk1>
        <a:lt1>
          <a:srgbClr val="F9F0D3"/>
        </a:lt1>
        <a:dk2>
          <a:srgbClr val="A69564"/>
        </a:dk2>
        <a:lt2>
          <a:srgbClr val="EFDEAF"/>
        </a:lt2>
        <a:accent1>
          <a:srgbClr val="FFFFE3"/>
        </a:accent1>
        <a:accent2>
          <a:srgbClr val="BFBFA7"/>
        </a:accent2>
        <a:accent3>
          <a:srgbClr val="FBF6E6"/>
        </a:accent3>
        <a:accent4>
          <a:srgbClr val="3F1E00"/>
        </a:accent4>
        <a:accent5>
          <a:srgbClr val="FFFFEF"/>
        </a:accent5>
        <a:accent6>
          <a:srgbClr val="ADAD97"/>
        </a:accent6>
        <a:hlink>
          <a:srgbClr val="7B6D47"/>
        </a:hlink>
        <a:folHlink>
          <a:srgbClr val="A99D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eam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EC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2D2D8A"/>
        </a:accent6>
        <a:hlink>
          <a:srgbClr val="6600FF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Carnation</Template>
  <TotalTime>18064</TotalTime>
  <Words>17</Words>
  <Application>Microsoft Office PowerPoint</Application>
  <PresentationFormat>画面に合わせる (4:3)</PresentationFormat>
  <Paragraphs>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Arial</vt:lpstr>
      <vt:lpstr>Calibri</vt:lpstr>
      <vt:lpstr>Garamond</vt:lpstr>
      <vt:lpstr>Wingdings</vt:lpstr>
      <vt:lpstr>Stream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平成１９年度　理事会・評議員会</dc:title>
  <dc:creator>松寿園</dc:creator>
  <cp:lastModifiedBy>事務10 松寿園</cp:lastModifiedBy>
  <cp:revision>607</cp:revision>
  <cp:lastPrinted>2023-06-09T00:29:01Z</cp:lastPrinted>
  <dcterms:created xsi:type="dcterms:W3CDTF">2008-03-19T07:20:16Z</dcterms:created>
  <dcterms:modified xsi:type="dcterms:W3CDTF">2025-08-27T04:46:12Z</dcterms:modified>
</cp:coreProperties>
</file>